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tiff" ContentType="image/tiff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6" r:id="rId4"/>
  </p:sldMasterIdLst>
  <p:notesMasterIdLst>
    <p:notesMasterId r:id="rId35"/>
  </p:notesMasterIdLst>
  <p:sldIdLst>
    <p:sldId id="269" r:id="rId5"/>
    <p:sldId id="279" r:id="rId6"/>
    <p:sldId id="270" r:id="rId7"/>
    <p:sldId id="271" r:id="rId8"/>
    <p:sldId id="321" r:id="rId9"/>
    <p:sldId id="282" r:id="rId10"/>
    <p:sldId id="281" r:id="rId11"/>
    <p:sldId id="285" r:id="rId12"/>
    <p:sldId id="288" r:id="rId13"/>
    <p:sldId id="286" r:id="rId14"/>
    <p:sldId id="293" r:id="rId15"/>
    <p:sldId id="292" r:id="rId16"/>
    <p:sldId id="316" r:id="rId17"/>
    <p:sldId id="291" r:id="rId18"/>
    <p:sldId id="289" r:id="rId19"/>
    <p:sldId id="320" r:id="rId20"/>
    <p:sldId id="310" r:id="rId21"/>
    <p:sldId id="311" r:id="rId22"/>
    <p:sldId id="298" r:id="rId23"/>
    <p:sldId id="299" r:id="rId24"/>
    <p:sldId id="300" r:id="rId25"/>
    <p:sldId id="304" r:id="rId26"/>
    <p:sldId id="264" r:id="rId27"/>
    <p:sldId id="319" r:id="rId28"/>
    <p:sldId id="318" r:id="rId29"/>
    <p:sldId id="294" r:id="rId30"/>
    <p:sldId id="296" r:id="rId31"/>
    <p:sldId id="297" r:id="rId32"/>
    <p:sldId id="312" r:id="rId33"/>
    <p:sldId id="313" r:id="rId34"/>
  </p:sldIdLst>
  <p:sldSz cx="12192000" cy="6858000"/>
  <p:notesSz cx="6858000" cy="9144000"/>
  <p:defaultTextStyle>
    <a:defPPr>
      <a:defRPr lang="nb-NO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066C7F6-4A5D-31F9-AC41-9342614B0081}" v="9" dt="2023-11-06T09:01:25.508"/>
    <p1510:client id="{28794363-695C-9476-A829-14A8F9CEDA80}" v="4" dt="2020-10-07T12:46:45.979"/>
    <p1510:client id="{51734122-DE5C-1857-BE9F-F4CB681F5630}" v="2" dt="2020-08-03T08:34:03.927"/>
    <p1510:client id="{7FA4A9BC-EF95-ECE0-F545-BA82BEAD113A}" v="2242" dt="2023-11-03T14:20:30.931"/>
    <p1510:client id="{CA2EA260-7424-46C7-C8ED-B2BD19858694}" v="1071" dt="2023-11-02T15:08:27.509"/>
    <p1510:client id="{DE87E7C9-5A9F-0CD4-55B2-34DE32CBAA8A}" v="6" dt="2023-09-28T10:52:45.01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ddels stil 2 – uthev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>
        <p:guide orient="horz" pos="2160"/>
        <p:guide pos="3840"/>
      </p:guideLst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tableStyles" Target="tableStyles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customXml" Target="../customXml/item4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41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viewProps" Target="viewProps.xml"/><Relationship Id="rId40" Type="http://schemas.microsoft.com/office/2016/11/relationships/changesInfo" Target="changesInfos/changesInfo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notesMaster" Target="notesMasters/notesMaster1.xml"/><Relationship Id="rId8" Type="http://schemas.openxmlformats.org/officeDocument/2006/relationships/slide" Target="slides/slide4.xml"/><Relationship Id="rId3" Type="http://schemas.openxmlformats.org/officeDocument/2006/relationships/customXml" Target="../customXml/item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grete Bjørge Katanasho" userId="S::margrete@lnu.no::1a76830d-b1e4-40f0-ae4e-5de3a25479f6" providerId="AD" clId="Web-{7FA4A9BC-EF95-ECE0-F545-BA82BEAD113A}"/>
    <pc:docChg chg="addSld delSld modSld sldOrd">
      <pc:chgData name="Margrete Bjørge Katanasho" userId="S::margrete@lnu.no::1a76830d-b1e4-40f0-ae4e-5de3a25479f6" providerId="AD" clId="Web-{7FA4A9BC-EF95-ECE0-F545-BA82BEAD113A}" dt="2023-11-03T14:20:30.931" v="2281"/>
      <pc:docMkLst>
        <pc:docMk/>
      </pc:docMkLst>
      <pc:sldChg chg="del">
        <pc:chgData name="Margrete Bjørge Katanasho" userId="S::margrete@lnu.no::1a76830d-b1e4-40f0-ae4e-5de3a25479f6" providerId="AD" clId="Web-{7FA4A9BC-EF95-ECE0-F545-BA82BEAD113A}" dt="2023-11-03T14:10:21.450" v="2228"/>
        <pc:sldMkLst>
          <pc:docMk/>
          <pc:sldMk cId="2144906379" sldId="261"/>
        </pc:sldMkLst>
      </pc:sldChg>
      <pc:sldChg chg="addSp delSp modSp">
        <pc:chgData name="Margrete Bjørge Katanasho" userId="S::margrete@lnu.no::1a76830d-b1e4-40f0-ae4e-5de3a25479f6" providerId="AD" clId="Web-{7FA4A9BC-EF95-ECE0-F545-BA82BEAD113A}" dt="2023-11-03T14:19:34.024" v="2274" actId="20577"/>
        <pc:sldMkLst>
          <pc:docMk/>
          <pc:sldMk cId="1250859942" sldId="264"/>
        </pc:sldMkLst>
        <pc:spChg chg="add mod">
          <ac:chgData name="Margrete Bjørge Katanasho" userId="S::margrete@lnu.no::1a76830d-b1e4-40f0-ae4e-5de3a25479f6" providerId="AD" clId="Web-{7FA4A9BC-EF95-ECE0-F545-BA82BEAD113A}" dt="2023-11-03T14:19:34.024" v="2274" actId="20577"/>
          <ac:spMkLst>
            <pc:docMk/>
            <pc:sldMk cId="1250859942" sldId="264"/>
            <ac:spMk id="2" creationId="{5DFE9CE7-5939-D9E7-0FE9-860A33F0921A}"/>
          </ac:spMkLst>
        </pc:spChg>
        <pc:spChg chg="add del mod">
          <ac:chgData name="Margrete Bjørge Katanasho" userId="S::margrete@lnu.no::1a76830d-b1e4-40f0-ae4e-5de3a25479f6" providerId="AD" clId="Web-{7FA4A9BC-EF95-ECE0-F545-BA82BEAD113A}" dt="2023-11-03T11:55:54.358" v="1177"/>
          <ac:spMkLst>
            <pc:docMk/>
            <pc:sldMk cId="1250859942" sldId="264"/>
            <ac:spMk id="4" creationId="{8D6A6273-F2D2-65EF-0C90-8B29A5488342}"/>
          </ac:spMkLst>
        </pc:spChg>
        <pc:spChg chg="mod">
          <ac:chgData name="Margrete Bjørge Katanasho" userId="S::margrete@lnu.no::1a76830d-b1e4-40f0-ae4e-5de3a25479f6" providerId="AD" clId="Web-{7FA4A9BC-EF95-ECE0-F545-BA82BEAD113A}" dt="2023-11-03T11:55:58.983" v="1179" actId="14100"/>
          <ac:spMkLst>
            <pc:docMk/>
            <pc:sldMk cId="1250859942" sldId="264"/>
            <ac:spMk id="150" creationId="{00000000-0000-0000-0000-000000000000}"/>
          </ac:spMkLst>
        </pc:spChg>
        <pc:spChg chg="del mod">
          <ac:chgData name="Margrete Bjørge Katanasho" userId="S::margrete@lnu.no::1a76830d-b1e4-40f0-ae4e-5de3a25479f6" providerId="AD" clId="Web-{7FA4A9BC-EF95-ECE0-F545-BA82BEAD113A}" dt="2023-11-03T11:55:51.421" v="1176"/>
          <ac:spMkLst>
            <pc:docMk/>
            <pc:sldMk cId="1250859942" sldId="264"/>
            <ac:spMk id="151" creationId="{00000000-0000-0000-0000-000000000000}"/>
          </ac:spMkLst>
        </pc:spChg>
      </pc:sldChg>
      <pc:sldChg chg="modSp">
        <pc:chgData name="Margrete Bjørge Katanasho" userId="S::margrete@lnu.no::1a76830d-b1e4-40f0-ae4e-5de3a25479f6" providerId="AD" clId="Web-{7FA4A9BC-EF95-ECE0-F545-BA82BEAD113A}" dt="2023-11-03T14:08:16.853" v="2202" actId="20577"/>
        <pc:sldMkLst>
          <pc:docMk/>
          <pc:sldMk cId="1479371895" sldId="269"/>
        </pc:sldMkLst>
        <pc:spChg chg="mod">
          <ac:chgData name="Margrete Bjørge Katanasho" userId="S::margrete@lnu.no::1a76830d-b1e4-40f0-ae4e-5de3a25479f6" providerId="AD" clId="Web-{7FA4A9BC-EF95-ECE0-F545-BA82BEAD113A}" dt="2023-11-03T14:07:56.681" v="2200" actId="20577"/>
          <ac:spMkLst>
            <pc:docMk/>
            <pc:sldMk cId="1479371895" sldId="269"/>
            <ac:spMk id="2" creationId="{00000000-0000-0000-0000-000000000000}"/>
          </ac:spMkLst>
        </pc:spChg>
        <pc:spChg chg="mod">
          <ac:chgData name="Margrete Bjørge Katanasho" userId="S::margrete@lnu.no::1a76830d-b1e4-40f0-ae4e-5de3a25479f6" providerId="AD" clId="Web-{7FA4A9BC-EF95-ECE0-F545-BA82BEAD113A}" dt="2023-11-03T14:08:16.853" v="2202" actId="20577"/>
          <ac:spMkLst>
            <pc:docMk/>
            <pc:sldMk cId="1479371895" sldId="269"/>
            <ac:spMk id="3" creationId="{00000000-0000-0000-0000-000000000000}"/>
          </ac:spMkLst>
        </pc:spChg>
      </pc:sldChg>
      <pc:sldChg chg="modSp">
        <pc:chgData name="Margrete Bjørge Katanasho" userId="S::margrete@lnu.no::1a76830d-b1e4-40f0-ae4e-5de3a25479f6" providerId="AD" clId="Web-{7FA4A9BC-EF95-ECE0-F545-BA82BEAD113A}" dt="2023-11-03T14:09:55.074" v="2214" actId="20577"/>
        <pc:sldMkLst>
          <pc:docMk/>
          <pc:sldMk cId="1527038754" sldId="271"/>
        </pc:sldMkLst>
        <pc:spChg chg="mod">
          <ac:chgData name="Margrete Bjørge Katanasho" userId="S::margrete@lnu.no::1a76830d-b1e4-40f0-ae4e-5de3a25479f6" providerId="AD" clId="Web-{7FA4A9BC-EF95-ECE0-F545-BA82BEAD113A}" dt="2023-11-03T14:09:15.886" v="2203" actId="20577"/>
          <ac:spMkLst>
            <pc:docMk/>
            <pc:sldMk cId="1527038754" sldId="271"/>
            <ac:spMk id="2" creationId="{00000000-0000-0000-0000-000000000000}"/>
          </ac:spMkLst>
        </pc:spChg>
        <pc:spChg chg="mod">
          <ac:chgData name="Margrete Bjørge Katanasho" userId="S::margrete@lnu.no::1a76830d-b1e4-40f0-ae4e-5de3a25479f6" providerId="AD" clId="Web-{7FA4A9BC-EF95-ECE0-F545-BA82BEAD113A}" dt="2023-11-03T14:09:55.074" v="2214" actId="20577"/>
          <ac:spMkLst>
            <pc:docMk/>
            <pc:sldMk cId="1527038754" sldId="271"/>
            <ac:spMk id="3" creationId="{00000000-0000-0000-0000-000000000000}"/>
          </ac:spMkLst>
        </pc:spChg>
      </pc:sldChg>
      <pc:sldChg chg="modSp">
        <pc:chgData name="Margrete Bjørge Katanasho" userId="S::margrete@lnu.no::1a76830d-b1e4-40f0-ae4e-5de3a25479f6" providerId="AD" clId="Web-{7FA4A9BC-EF95-ECE0-F545-BA82BEAD113A}" dt="2023-11-02T15:24:29.594" v="553" actId="20577"/>
        <pc:sldMkLst>
          <pc:docMk/>
          <pc:sldMk cId="1929679462" sldId="281"/>
        </pc:sldMkLst>
        <pc:spChg chg="mod">
          <ac:chgData name="Margrete Bjørge Katanasho" userId="S::margrete@lnu.no::1a76830d-b1e4-40f0-ae4e-5de3a25479f6" providerId="AD" clId="Web-{7FA4A9BC-EF95-ECE0-F545-BA82BEAD113A}" dt="2023-11-02T15:24:29.594" v="553" actId="20577"/>
          <ac:spMkLst>
            <pc:docMk/>
            <pc:sldMk cId="1929679462" sldId="281"/>
            <ac:spMk id="2" creationId="{00000000-0000-0000-0000-000000000000}"/>
          </ac:spMkLst>
        </pc:spChg>
      </pc:sldChg>
      <pc:sldChg chg="modSp">
        <pc:chgData name="Margrete Bjørge Katanasho" userId="S::margrete@lnu.no::1a76830d-b1e4-40f0-ae4e-5de3a25479f6" providerId="AD" clId="Web-{7FA4A9BC-EF95-ECE0-F545-BA82BEAD113A}" dt="2023-11-02T15:24:22.125" v="549" actId="20577"/>
        <pc:sldMkLst>
          <pc:docMk/>
          <pc:sldMk cId="208580252" sldId="282"/>
        </pc:sldMkLst>
        <pc:graphicFrameChg chg="modGraphic">
          <ac:chgData name="Margrete Bjørge Katanasho" userId="S::margrete@lnu.no::1a76830d-b1e4-40f0-ae4e-5de3a25479f6" providerId="AD" clId="Web-{7FA4A9BC-EF95-ECE0-F545-BA82BEAD113A}" dt="2023-11-02T15:24:22.125" v="549" actId="20577"/>
          <ac:graphicFrameMkLst>
            <pc:docMk/>
            <pc:sldMk cId="208580252" sldId="282"/>
            <ac:graphicFrameMk id="4" creationId="{00000000-0000-0000-0000-000000000000}"/>
          </ac:graphicFrameMkLst>
        </pc:graphicFrameChg>
      </pc:sldChg>
      <pc:sldChg chg="addSp delSp modSp">
        <pc:chgData name="Margrete Bjørge Katanasho" userId="S::margrete@lnu.no::1a76830d-b1e4-40f0-ae4e-5de3a25479f6" providerId="AD" clId="Web-{7FA4A9BC-EF95-ECE0-F545-BA82BEAD113A}" dt="2023-11-03T14:17:34.865" v="2263" actId="14100"/>
        <pc:sldMkLst>
          <pc:docMk/>
          <pc:sldMk cId="2036730983" sldId="286"/>
        </pc:sldMkLst>
        <pc:spChg chg="mod">
          <ac:chgData name="Margrete Bjørge Katanasho" userId="S::margrete@lnu.no::1a76830d-b1e4-40f0-ae4e-5de3a25479f6" providerId="AD" clId="Web-{7FA4A9BC-EF95-ECE0-F545-BA82BEAD113A}" dt="2023-11-03T14:17:34.865" v="2263" actId="14100"/>
          <ac:spMkLst>
            <pc:docMk/>
            <pc:sldMk cId="2036730983" sldId="286"/>
            <ac:spMk id="2" creationId="{00000000-0000-0000-0000-000000000000}"/>
          </ac:spMkLst>
        </pc:spChg>
        <pc:spChg chg="del mod">
          <ac:chgData name="Margrete Bjørge Katanasho" userId="S::margrete@lnu.no::1a76830d-b1e4-40f0-ae4e-5de3a25479f6" providerId="AD" clId="Web-{7FA4A9BC-EF95-ECE0-F545-BA82BEAD113A}" dt="2023-11-02T15:12:18.992" v="133"/>
          <ac:spMkLst>
            <pc:docMk/>
            <pc:sldMk cId="2036730983" sldId="286"/>
            <ac:spMk id="3" creationId="{00000000-0000-0000-0000-000000000000}"/>
          </ac:spMkLst>
        </pc:spChg>
        <pc:spChg chg="mod">
          <ac:chgData name="Margrete Bjørge Katanasho" userId="S::margrete@lnu.no::1a76830d-b1e4-40f0-ae4e-5de3a25479f6" providerId="AD" clId="Web-{7FA4A9BC-EF95-ECE0-F545-BA82BEAD113A}" dt="2023-11-02T15:12:31.992" v="141" actId="14100"/>
          <ac:spMkLst>
            <pc:docMk/>
            <pc:sldMk cId="2036730983" sldId="286"/>
            <ac:spMk id="5" creationId="{CDCB73AE-2D6C-443C-D05D-981A410D4007}"/>
          </ac:spMkLst>
        </pc:spChg>
        <pc:spChg chg="add del mod">
          <ac:chgData name="Margrete Bjørge Katanasho" userId="S::margrete@lnu.no::1a76830d-b1e4-40f0-ae4e-5de3a25479f6" providerId="AD" clId="Web-{7FA4A9BC-EF95-ECE0-F545-BA82BEAD113A}" dt="2023-11-02T15:12:24.602" v="135"/>
          <ac:spMkLst>
            <pc:docMk/>
            <pc:sldMk cId="2036730983" sldId="286"/>
            <ac:spMk id="6" creationId="{7A6214A2-8C7E-C61D-F0AF-F7C6D919D260}"/>
          </ac:spMkLst>
        </pc:spChg>
      </pc:sldChg>
      <pc:sldChg chg="modSp">
        <pc:chgData name="Margrete Bjørge Katanasho" userId="S::margrete@lnu.no::1a76830d-b1e4-40f0-ae4e-5de3a25479f6" providerId="AD" clId="Web-{7FA4A9BC-EF95-ECE0-F545-BA82BEAD113A}" dt="2023-11-03T14:18:00.037" v="2266" actId="1076"/>
        <pc:sldMkLst>
          <pc:docMk/>
          <pc:sldMk cId="1049918094" sldId="289"/>
        </pc:sldMkLst>
        <pc:spChg chg="mod">
          <ac:chgData name="Margrete Bjørge Katanasho" userId="S::margrete@lnu.no::1a76830d-b1e4-40f0-ae4e-5de3a25479f6" providerId="AD" clId="Web-{7FA4A9BC-EF95-ECE0-F545-BA82BEAD113A}" dt="2023-11-02T15:20:39.670" v="415" actId="20577"/>
          <ac:spMkLst>
            <pc:docMk/>
            <pc:sldMk cId="1049918094" sldId="289"/>
            <ac:spMk id="2" creationId="{00000000-0000-0000-0000-000000000000}"/>
          </ac:spMkLst>
        </pc:spChg>
        <pc:spChg chg="mod">
          <ac:chgData name="Margrete Bjørge Katanasho" userId="S::margrete@lnu.no::1a76830d-b1e4-40f0-ae4e-5de3a25479f6" providerId="AD" clId="Web-{7FA4A9BC-EF95-ECE0-F545-BA82BEAD113A}" dt="2023-11-03T14:18:00.037" v="2266" actId="1076"/>
          <ac:spMkLst>
            <pc:docMk/>
            <pc:sldMk cId="1049918094" sldId="289"/>
            <ac:spMk id="3" creationId="{00000000-0000-0000-0000-000000000000}"/>
          </ac:spMkLst>
        </pc:spChg>
      </pc:sldChg>
      <pc:sldChg chg="del">
        <pc:chgData name="Margrete Bjørge Katanasho" userId="S::margrete@lnu.no::1a76830d-b1e4-40f0-ae4e-5de3a25479f6" providerId="AD" clId="Web-{7FA4A9BC-EF95-ECE0-F545-BA82BEAD113A}" dt="2023-11-02T15:21:36.530" v="451"/>
        <pc:sldMkLst>
          <pc:docMk/>
          <pc:sldMk cId="100278459" sldId="290"/>
        </pc:sldMkLst>
      </pc:sldChg>
      <pc:sldChg chg="modSp">
        <pc:chgData name="Margrete Bjørge Katanasho" userId="S::margrete@lnu.no::1a76830d-b1e4-40f0-ae4e-5de3a25479f6" providerId="AD" clId="Web-{7FA4A9BC-EF95-ECE0-F545-BA82BEAD113A}" dt="2023-11-02T15:24:35.079" v="554" actId="20577"/>
        <pc:sldMkLst>
          <pc:docMk/>
          <pc:sldMk cId="1752881165" sldId="291"/>
        </pc:sldMkLst>
        <pc:spChg chg="mod">
          <ac:chgData name="Margrete Bjørge Katanasho" userId="S::margrete@lnu.no::1a76830d-b1e4-40f0-ae4e-5de3a25479f6" providerId="AD" clId="Web-{7FA4A9BC-EF95-ECE0-F545-BA82BEAD113A}" dt="2023-11-02T15:24:35.079" v="554" actId="20577"/>
          <ac:spMkLst>
            <pc:docMk/>
            <pc:sldMk cId="1752881165" sldId="291"/>
            <ac:spMk id="2" creationId="{00000000-0000-0000-0000-000000000000}"/>
          </ac:spMkLst>
        </pc:spChg>
        <pc:spChg chg="mod">
          <ac:chgData name="Margrete Bjørge Katanasho" userId="S::margrete@lnu.no::1a76830d-b1e4-40f0-ae4e-5de3a25479f6" providerId="AD" clId="Web-{7FA4A9BC-EF95-ECE0-F545-BA82BEAD113A}" dt="2023-11-02T15:20:18.185" v="405" actId="20577"/>
          <ac:spMkLst>
            <pc:docMk/>
            <pc:sldMk cId="1752881165" sldId="291"/>
            <ac:spMk id="3" creationId="{00000000-0000-0000-0000-000000000000}"/>
          </ac:spMkLst>
        </pc:spChg>
      </pc:sldChg>
      <pc:sldChg chg="modSp">
        <pc:chgData name="Margrete Bjørge Katanasho" userId="S::margrete@lnu.no::1a76830d-b1e4-40f0-ae4e-5de3a25479f6" providerId="AD" clId="Web-{7FA4A9BC-EF95-ECE0-F545-BA82BEAD113A}" dt="2023-11-02T15:17:44.840" v="351" actId="20577"/>
        <pc:sldMkLst>
          <pc:docMk/>
          <pc:sldMk cId="292624964" sldId="292"/>
        </pc:sldMkLst>
        <pc:spChg chg="mod">
          <ac:chgData name="Margrete Bjørge Katanasho" userId="S::margrete@lnu.no::1a76830d-b1e4-40f0-ae4e-5de3a25479f6" providerId="AD" clId="Web-{7FA4A9BC-EF95-ECE0-F545-BA82BEAD113A}" dt="2023-11-02T15:15:50.057" v="285" actId="20577"/>
          <ac:spMkLst>
            <pc:docMk/>
            <pc:sldMk cId="292624964" sldId="292"/>
            <ac:spMk id="2" creationId="{00000000-0000-0000-0000-000000000000}"/>
          </ac:spMkLst>
        </pc:spChg>
        <pc:spChg chg="mod">
          <ac:chgData name="Margrete Bjørge Katanasho" userId="S::margrete@lnu.no::1a76830d-b1e4-40f0-ae4e-5de3a25479f6" providerId="AD" clId="Web-{7FA4A9BC-EF95-ECE0-F545-BA82BEAD113A}" dt="2023-11-02T15:17:44.840" v="351" actId="20577"/>
          <ac:spMkLst>
            <pc:docMk/>
            <pc:sldMk cId="292624964" sldId="292"/>
            <ac:spMk id="3" creationId="{00000000-0000-0000-0000-000000000000}"/>
          </ac:spMkLst>
        </pc:spChg>
      </pc:sldChg>
      <pc:sldChg chg="modSp">
        <pc:chgData name="Margrete Bjørge Katanasho" userId="S::margrete@lnu.no::1a76830d-b1e4-40f0-ae4e-5de3a25479f6" providerId="AD" clId="Web-{7FA4A9BC-EF95-ECE0-F545-BA82BEAD113A}" dt="2023-11-03T14:17:39.256" v="2264" actId="20577"/>
        <pc:sldMkLst>
          <pc:docMk/>
          <pc:sldMk cId="184598975" sldId="293"/>
        </pc:sldMkLst>
        <pc:spChg chg="mod">
          <ac:chgData name="Margrete Bjørge Katanasho" userId="S::margrete@lnu.no::1a76830d-b1e4-40f0-ae4e-5de3a25479f6" providerId="AD" clId="Web-{7FA4A9BC-EF95-ECE0-F545-BA82BEAD113A}" dt="2023-11-03T14:17:39.256" v="2264" actId="20577"/>
          <ac:spMkLst>
            <pc:docMk/>
            <pc:sldMk cId="184598975" sldId="293"/>
            <ac:spMk id="2" creationId="{00000000-0000-0000-0000-000000000000}"/>
          </ac:spMkLst>
        </pc:spChg>
        <pc:spChg chg="mod">
          <ac:chgData name="Margrete Bjørge Katanasho" userId="S::margrete@lnu.no::1a76830d-b1e4-40f0-ae4e-5de3a25479f6" providerId="AD" clId="Web-{7FA4A9BC-EF95-ECE0-F545-BA82BEAD113A}" dt="2023-11-02T15:15:32.495" v="278" actId="20577"/>
          <ac:spMkLst>
            <pc:docMk/>
            <pc:sldMk cId="184598975" sldId="293"/>
            <ac:spMk id="3" creationId="{00000000-0000-0000-0000-000000000000}"/>
          </ac:spMkLst>
        </pc:spChg>
      </pc:sldChg>
      <pc:sldChg chg="modSp">
        <pc:chgData name="Margrete Bjørge Katanasho" userId="S::margrete@lnu.no::1a76830d-b1e4-40f0-ae4e-5de3a25479f6" providerId="AD" clId="Web-{7FA4A9BC-EF95-ECE0-F545-BA82BEAD113A}" dt="2023-11-03T13:47:34.421" v="1492" actId="20577"/>
        <pc:sldMkLst>
          <pc:docMk/>
          <pc:sldMk cId="1685419710" sldId="294"/>
        </pc:sldMkLst>
        <pc:spChg chg="mod">
          <ac:chgData name="Margrete Bjørge Katanasho" userId="S::margrete@lnu.no::1a76830d-b1e4-40f0-ae4e-5de3a25479f6" providerId="AD" clId="Web-{7FA4A9BC-EF95-ECE0-F545-BA82BEAD113A}" dt="2023-11-03T13:47:34.421" v="1492" actId="20577"/>
          <ac:spMkLst>
            <pc:docMk/>
            <pc:sldMk cId="1685419710" sldId="294"/>
            <ac:spMk id="2" creationId="{00000000-0000-0000-0000-000000000000}"/>
          </ac:spMkLst>
        </pc:spChg>
      </pc:sldChg>
      <pc:sldChg chg="addSp delSp modSp">
        <pc:chgData name="Margrete Bjørge Katanasho" userId="S::margrete@lnu.no::1a76830d-b1e4-40f0-ae4e-5de3a25479f6" providerId="AD" clId="Web-{7FA4A9BC-EF95-ECE0-F545-BA82BEAD113A}" dt="2023-11-03T13:55:24.993" v="1731" actId="20577"/>
        <pc:sldMkLst>
          <pc:docMk/>
          <pc:sldMk cId="1632993257" sldId="296"/>
        </pc:sldMkLst>
        <pc:spChg chg="mod">
          <ac:chgData name="Margrete Bjørge Katanasho" userId="S::margrete@lnu.no::1a76830d-b1e4-40f0-ae4e-5de3a25479f6" providerId="AD" clId="Web-{7FA4A9BC-EF95-ECE0-F545-BA82BEAD113A}" dt="2023-11-03T13:48:04.656" v="1503" actId="20577"/>
          <ac:spMkLst>
            <pc:docMk/>
            <pc:sldMk cId="1632993257" sldId="296"/>
            <ac:spMk id="2" creationId="{00000000-0000-0000-0000-000000000000}"/>
          </ac:spMkLst>
        </pc:spChg>
        <pc:spChg chg="del mod">
          <ac:chgData name="Margrete Bjørge Katanasho" userId="S::margrete@lnu.no::1a76830d-b1e4-40f0-ae4e-5de3a25479f6" providerId="AD" clId="Web-{7FA4A9BC-EF95-ECE0-F545-BA82BEAD113A}" dt="2023-11-03T13:52:23.193" v="1628"/>
          <ac:spMkLst>
            <pc:docMk/>
            <pc:sldMk cId="1632993257" sldId="296"/>
            <ac:spMk id="3" creationId="{00000000-0000-0000-0000-000000000000}"/>
          </ac:spMkLst>
        </pc:spChg>
        <pc:spChg chg="add mod">
          <ac:chgData name="Margrete Bjørge Katanasho" userId="S::margrete@lnu.no::1a76830d-b1e4-40f0-ae4e-5de3a25479f6" providerId="AD" clId="Web-{7FA4A9BC-EF95-ECE0-F545-BA82BEAD113A}" dt="2023-11-03T13:55:24.993" v="1731" actId="20577"/>
          <ac:spMkLst>
            <pc:docMk/>
            <pc:sldMk cId="1632993257" sldId="296"/>
            <ac:spMk id="7" creationId="{1A298E37-0CD6-5B57-69AD-0A3BBC683794}"/>
          </ac:spMkLst>
        </pc:spChg>
        <pc:spChg chg="add del mod">
          <ac:chgData name="Margrete Bjørge Katanasho" userId="S::margrete@lnu.no::1a76830d-b1e4-40f0-ae4e-5de3a25479f6" providerId="AD" clId="Web-{7FA4A9BC-EF95-ECE0-F545-BA82BEAD113A}" dt="2023-11-03T13:52:28.083" v="1631"/>
          <ac:spMkLst>
            <pc:docMk/>
            <pc:sldMk cId="1632993257" sldId="296"/>
            <ac:spMk id="9" creationId="{9B144CA3-AA59-275E-0B2D-8AF757AA5075}"/>
          </ac:spMkLst>
        </pc:spChg>
        <pc:graphicFrameChg chg="add del mod">
          <ac:chgData name="Margrete Bjørge Katanasho" userId="S::margrete@lnu.no::1a76830d-b1e4-40f0-ae4e-5de3a25479f6" providerId="AD" clId="Web-{7FA4A9BC-EF95-ECE0-F545-BA82BEAD113A}" dt="2023-11-03T13:48:13.312" v="1506"/>
          <ac:graphicFrameMkLst>
            <pc:docMk/>
            <pc:sldMk cId="1632993257" sldId="296"/>
            <ac:graphicFrameMk id="5" creationId="{5F10F1FF-A596-EFEB-F1CA-5DD9A8BE48E0}"/>
          </ac:graphicFrameMkLst>
        </pc:graphicFrameChg>
      </pc:sldChg>
      <pc:sldChg chg="addSp delSp modSp ord">
        <pc:chgData name="Margrete Bjørge Katanasho" userId="S::margrete@lnu.no::1a76830d-b1e4-40f0-ae4e-5de3a25479f6" providerId="AD" clId="Web-{7FA4A9BC-EF95-ECE0-F545-BA82BEAD113A}" dt="2023-11-03T14:06:16.382" v="2146" actId="14100"/>
        <pc:sldMkLst>
          <pc:docMk/>
          <pc:sldMk cId="2114521501" sldId="297"/>
        </pc:sldMkLst>
        <pc:spChg chg="mod">
          <ac:chgData name="Margrete Bjørge Katanasho" userId="S::margrete@lnu.no::1a76830d-b1e4-40f0-ae4e-5de3a25479f6" providerId="AD" clId="Web-{7FA4A9BC-EF95-ECE0-F545-BA82BEAD113A}" dt="2023-11-03T13:59:30.108" v="1755" actId="20577"/>
          <ac:spMkLst>
            <pc:docMk/>
            <pc:sldMk cId="2114521501" sldId="297"/>
            <ac:spMk id="2" creationId="{00000000-0000-0000-0000-000000000000}"/>
          </ac:spMkLst>
        </pc:spChg>
        <pc:spChg chg="del mod">
          <ac:chgData name="Margrete Bjørge Katanasho" userId="S::margrete@lnu.no::1a76830d-b1e4-40f0-ae4e-5de3a25479f6" providerId="AD" clId="Web-{7FA4A9BC-EF95-ECE0-F545-BA82BEAD113A}" dt="2023-11-03T13:59:45.905" v="1759"/>
          <ac:spMkLst>
            <pc:docMk/>
            <pc:sldMk cId="2114521501" sldId="297"/>
            <ac:spMk id="3" creationId="{00000000-0000-0000-0000-000000000000}"/>
          </ac:spMkLst>
        </pc:spChg>
        <pc:spChg chg="add mod">
          <ac:chgData name="Margrete Bjørge Katanasho" userId="S::margrete@lnu.no::1a76830d-b1e4-40f0-ae4e-5de3a25479f6" providerId="AD" clId="Web-{7FA4A9BC-EF95-ECE0-F545-BA82BEAD113A}" dt="2023-11-03T13:59:38.389" v="1756" actId="20577"/>
          <ac:spMkLst>
            <pc:docMk/>
            <pc:sldMk cId="2114521501" sldId="297"/>
            <ac:spMk id="5" creationId="{4270D016-C141-FB11-967E-0D5CB07F5C71}"/>
          </ac:spMkLst>
        </pc:spChg>
        <pc:spChg chg="add del mod">
          <ac:chgData name="Margrete Bjørge Katanasho" userId="S::margrete@lnu.no::1a76830d-b1e4-40f0-ae4e-5de3a25479f6" providerId="AD" clId="Web-{7FA4A9BC-EF95-ECE0-F545-BA82BEAD113A}" dt="2023-11-03T13:59:48.046" v="1760"/>
          <ac:spMkLst>
            <pc:docMk/>
            <pc:sldMk cId="2114521501" sldId="297"/>
            <ac:spMk id="7" creationId="{8C6689B9-BD37-5F33-FFDA-B3AADFF852E0}"/>
          </ac:spMkLst>
        </pc:spChg>
        <pc:spChg chg="add del mod">
          <ac:chgData name="Margrete Bjørge Katanasho" userId="S::margrete@lnu.no::1a76830d-b1e4-40f0-ae4e-5de3a25479f6" providerId="AD" clId="Web-{7FA4A9BC-EF95-ECE0-F545-BA82BEAD113A}" dt="2023-11-03T13:59:51.405" v="1763"/>
          <ac:spMkLst>
            <pc:docMk/>
            <pc:sldMk cId="2114521501" sldId="297"/>
            <ac:spMk id="8" creationId="{DE938EB9-5AF5-5881-3BAC-BC17CAE03C12}"/>
          </ac:spMkLst>
        </pc:spChg>
        <pc:spChg chg="add mod">
          <ac:chgData name="Margrete Bjørge Katanasho" userId="S::margrete@lnu.no::1a76830d-b1e4-40f0-ae4e-5de3a25479f6" providerId="AD" clId="Web-{7FA4A9BC-EF95-ECE0-F545-BA82BEAD113A}" dt="2023-11-03T14:06:16.382" v="2146" actId="14100"/>
          <ac:spMkLst>
            <pc:docMk/>
            <pc:sldMk cId="2114521501" sldId="297"/>
            <ac:spMk id="10" creationId="{DBBD2D42-B01A-2757-83FF-9DDEBB0FA333}"/>
          </ac:spMkLst>
        </pc:spChg>
      </pc:sldChg>
      <pc:sldChg chg="modSp">
        <pc:chgData name="Margrete Bjørge Katanasho" userId="S::margrete@lnu.no::1a76830d-b1e4-40f0-ae4e-5de3a25479f6" providerId="AD" clId="Web-{7FA4A9BC-EF95-ECE0-F545-BA82BEAD113A}" dt="2023-11-03T14:18:18.600" v="2267" actId="20577"/>
        <pc:sldMkLst>
          <pc:docMk/>
          <pc:sldMk cId="406369667" sldId="298"/>
        </pc:sldMkLst>
        <pc:spChg chg="mod">
          <ac:chgData name="Margrete Bjørge Katanasho" userId="S::margrete@lnu.no::1a76830d-b1e4-40f0-ae4e-5de3a25479f6" providerId="AD" clId="Web-{7FA4A9BC-EF95-ECE0-F545-BA82BEAD113A}" dt="2023-11-03T14:18:18.600" v="2267" actId="20577"/>
          <ac:spMkLst>
            <pc:docMk/>
            <pc:sldMk cId="406369667" sldId="298"/>
            <ac:spMk id="2" creationId="{00000000-0000-0000-0000-000000000000}"/>
          </ac:spMkLst>
        </pc:spChg>
      </pc:sldChg>
      <pc:sldChg chg="modSp">
        <pc:chgData name="Margrete Bjørge Katanasho" userId="S::margrete@lnu.no::1a76830d-b1e4-40f0-ae4e-5de3a25479f6" providerId="AD" clId="Web-{7FA4A9BC-EF95-ECE0-F545-BA82BEAD113A}" dt="2023-11-03T14:18:39.757" v="2269" actId="20577"/>
        <pc:sldMkLst>
          <pc:docMk/>
          <pc:sldMk cId="129847146" sldId="299"/>
        </pc:sldMkLst>
        <pc:spChg chg="mod">
          <ac:chgData name="Margrete Bjørge Katanasho" userId="S::margrete@lnu.no::1a76830d-b1e4-40f0-ae4e-5de3a25479f6" providerId="AD" clId="Web-{7FA4A9BC-EF95-ECE0-F545-BA82BEAD113A}" dt="2023-11-02T15:28:44.800" v="709" actId="1076"/>
          <ac:spMkLst>
            <pc:docMk/>
            <pc:sldMk cId="129847146" sldId="299"/>
            <ac:spMk id="2" creationId="{00000000-0000-0000-0000-000000000000}"/>
          </ac:spMkLst>
        </pc:spChg>
        <pc:spChg chg="mod">
          <ac:chgData name="Margrete Bjørge Katanasho" userId="S::margrete@lnu.no::1a76830d-b1e4-40f0-ae4e-5de3a25479f6" providerId="AD" clId="Web-{7FA4A9BC-EF95-ECE0-F545-BA82BEAD113A}" dt="2023-11-03T14:18:39.757" v="2269" actId="20577"/>
          <ac:spMkLst>
            <pc:docMk/>
            <pc:sldMk cId="129847146" sldId="299"/>
            <ac:spMk id="3" creationId="{00000000-0000-0000-0000-000000000000}"/>
          </ac:spMkLst>
        </pc:spChg>
      </pc:sldChg>
      <pc:sldChg chg="modSp">
        <pc:chgData name="Margrete Bjørge Katanasho" userId="S::margrete@lnu.no::1a76830d-b1e4-40f0-ae4e-5de3a25479f6" providerId="AD" clId="Web-{7FA4A9BC-EF95-ECE0-F545-BA82BEAD113A}" dt="2023-11-03T11:48:35.525" v="885" actId="20577"/>
        <pc:sldMkLst>
          <pc:docMk/>
          <pc:sldMk cId="1716349140" sldId="300"/>
        </pc:sldMkLst>
        <pc:spChg chg="mod">
          <ac:chgData name="Margrete Bjørge Katanasho" userId="S::margrete@lnu.no::1a76830d-b1e4-40f0-ae4e-5de3a25479f6" providerId="AD" clId="Web-{7FA4A9BC-EF95-ECE0-F545-BA82BEAD113A}" dt="2023-11-02T15:29:08.519" v="719" actId="20577"/>
          <ac:spMkLst>
            <pc:docMk/>
            <pc:sldMk cId="1716349140" sldId="300"/>
            <ac:spMk id="2" creationId="{00000000-0000-0000-0000-000000000000}"/>
          </ac:spMkLst>
        </pc:spChg>
        <pc:spChg chg="mod">
          <ac:chgData name="Margrete Bjørge Katanasho" userId="S::margrete@lnu.no::1a76830d-b1e4-40f0-ae4e-5de3a25479f6" providerId="AD" clId="Web-{7FA4A9BC-EF95-ECE0-F545-BA82BEAD113A}" dt="2023-11-03T11:48:35.525" v="885" actId="20577"/>
          <ac:spMkLst>
            <pc:docMk/>
            <pc:sldMk cId="1716349140" sldId="300"/>
            <ac:spMk id="3" creationId="{00000000-0000-0000-0000-000000000000}"/>
          </ac:spMkLst>
        </pc:spChg>
      </pc:sldChg>
      <pc:sldChg chg="addSp delSp modSp">
        <pc:chgData name="Margrete Bjørge Katanasho" userId="S::margrete@lnu.no::1a76830d-b1e4-40f0-ae4e-5de3a25479f6" providerId="AD" clId="Web-{7FA4A9BC-EF95-ECE0-F545-BA82BEAD113A}" dt="2023-11-03T11:51:30.293" v="982" actId="14100"/>
        <pc:sldMkLst>
          <pc:docMk/>
          <pc:sldMk cId="8867783" sldId="304"/>
        </pc:sldMkLst>
        <pc:spChg chg="mod">
          <ac:chgData name="Margrete Bjørge Katanasho" userId="S::margrete@lnu.no::1a76830d-b1e4-40f0-ae4e-5de3a25479f6" providerId="AD" clId="Web-{7FA4A9BC-EF95-ECE0-F545-BA82BEAD113A}" dt="2023-11-03T11:49:09.931" v="890" actId="20577"/>
          <ac:spMkLst>
            <pc:docMk/>
            <pc:sldMk cId="8867783" sldId="304"/>
            <ac:spMk id="2" creationId="{00000000-0000-0000-0000-000000000000}"/>
          </ac:spMkLst>
        </pc:spChg>
        <pc:spChg chg="del mod">
          <ac:chgData name="Margrete Bjørge Katanasho" userId="S::margrete@lnu.no::1a76830d-b1e4-40f0-ae4e-5de3a25479f6" providerId="AD" clId="Web-{7FA4A9BC-EF95-ECE0-F545-BA82BEAD113A}" dt="2023-11-03T11:51:22.042" v="979"/>
          <ac:spMkLst>
            <pc:docMk/>
            <pc:sldMk cId="8867783" sldId="304"/>
            <ac:spMk id="3" creationId="{00000000-0000-0000-0000-000000000000}"/>
          </ac:spMkLst>
        </pc:spChg>
        <pc:spChg chg="add mod">
          <ac:chgData name="Margrete Bjørge Katanasho" userId="S::margrete@lnu.no::1a76830d-b1e4-40f0-ae4e-5de3a25479f6" providerId="AD" clId="Web-{7FA4A9BC-EF95-ECE0-F545-BA82BEAD113A}" dt="2023-11-03T11:51:30.293" v="982" actId="14100"/>
          <ac:spMkLst>
            <pc:docMk/>
            <pc:sldMk cId="8867783" sldId="304"/>
            <ac:spMk id="5" creationId="{AF80D53A-3806-8AE7-DF07-6F14D49BC1FF}"/>
          </ac:spMkLst>
        </pc:spChg>
        <pc:spChg chg="add del mod">
          <ac:chgData name="Margrete Bjørge Katanasho" userId="S::margrete@lnu.no::1a76830d-b1e4-40f0-ae4e-5de3a25479f6" providerId="AD" clId="Web-{7FA4A9BC-EF95-ECE0-F545-BA82BEAD113A}" dt="2023-11-03T11:51:28.058" v="981"/>
          <ac:spMkLst>
            <pc:docMk/>
            <pc:sldMk cId="8867783" sldId="304"/>
            <ac:spMk id="7" creationId="{E47DA65C-FB11-DB7B-33A3-C527698F4B78}"/>
          </ac:spMkLst>
        </pc:spChg>
      </pc:sldChg>
      <pc:sldChg chg="del">
        <pc:chgData name="Margrete Bjørge Katanasho" userId="S::margrete@lnu.no::1a76830d-b1e4-40f0-ae4e-5de3a25479f6" providerId="AD" clId="Web-{7FA4A9BC-EF95-ECE0-F545-BA82BEAD113A}" dt="2023-11-02T15:23:33.687" v="518"/>
        <pc:sldMkLst>
          <pc:docMk/>
          <pc:sldMk cId="2107973283" sldId="309"/>
        </pc:sldMkLst>
      </pc:sldChg>
      <pc:sldChg chg="modSp ord">
        <pc:chgData name="Margrete Bjørge Katanasho" userId="S::margrete@lnu.no::1a76830d-b1e4-40f0-ae4e-5de3a25479f6" providerId="AD" clId="Web-{7FA4A9BC-EF95-ECE0-F545-BA82BEAD113A}" dt="2023-11-02T15:23:31" v="517" actId="20577"/>
        <pc:sldMkLst>
          <pc:docMk/>
          <pc:sldMk cId="1152623951" sldId="310"/>
        </pc:sldMkLst>
        <pc:spChg chg="mod">
          <ac:chgData name="Margrete Bjørge Katanasho" userId="S::margrete@lnu.no::1a76830d-b1e4-40f0-ae4e-5de3a25479f6" providerId="AD" clId="Web-{7FA4A9BC-EF95-ECE0-F545-BA82BEAD113A}" dt="2023-11-02T15:22:26.671" v="476" actId="20577"/>
          <ac:spMkLst>
            <pc:docMk/>
            <pc:sldMk cId="1152623951" sldId="310"/>
            <ac:spMk id="2" creationId="{00000000-0000-0000-0000-000000000000}"/>
          </ac:spMkLst>
        </pc:spChg>
        <pc:spChg chg="mod">
          <ac:chgData name="Margrete Bjørge Katanasho" userId="S::margrete@lnu.no::1a76830d-b1e4-40f0-ae4e-5de3a25479f6" providerId="AD" clId="Web-{7FA4A9BC-EF95-ECE0-F545-BA82BEAD113A}" dt="2023-11-02T15:23:31" v="517" actId="20577"/>
          <ac:spMkLst>
            <pc:docMk/>
            <pc:sldMk cId="1152623951" sldId="310"/>
            <ac:spMk id="3" creationId="{00000000-0000-0000-0000-000000000000}"/>
          </ac:spMkLst>
        </pc:spChg>
      </pc:sldChg>
      <pc:sldChg chg="addSp delSp modSp ord">
        <pc:chgData name="Margrete Bjørge Katanasho" userId="S::margrete@lnu.no::1a76830d-b1e4-40f0-ae4e-5de3a25479f6" providerId="AD" clId="Web-{7FA4A9BC-EF95-ECE0-F545-BA82BEAD113A}" dt="2023-11-02T15:22:10.561" v="473"/>
        <pc:sldMkLst>
          <pc:docMk/>
          <pc:sldMk cId="439520795" sldId="311"/>
        </pc:sldMkLst>
        <pc:spChg chg="mod">
          <ac:chgData name="Margrete Bjørge Katanasho" userId="S::margrete@lnu.no::1a76830d-b1e4-40f0-ae4e-5de3a25479f6" providerId="AD" clId="Web-{7FA4A9BC-EF95-ECE0-F545-BA82BEAD113A}" dt="2023-11-02T15:21:28.139" v="449" actId="20577"/>
          <ac:spMkLst>
            <pc:docMk/>
            <pc:sldMk cId="439520795" sldId="311"/>
            <ac:spMk id="2" creationId="{00000000-0000-0000-0000-000000000000}"/>
          </ac:spMkLst>
        </pc:spChg>
        <pc:spChg chg="del">
          <ac:chgData name="Margrete Bjørge Katanasho" userId="S::margrete@lnu.no::1a76830d-b1e4-40f0-ae4e-5de3a25479f6" providerId="AD" clId="Web-{7FA4A9BC-EF95-ECE0-F545-BA82BEAD113A}" dt="2023-11-02T15:21:29.217" v="450"/>
          <ac:spMkLst>
            <pc:docMk/>
            <pc:sldMk cId="439520795" sldId="311"/>
            <ac:spMk id="3" creationId="{00000000-0000-0000-0000-000000000000}"/>
          </ac:spMkLst>
        </pc:spChg>
        <pc:spChg chg="add mod">
          <ac:chgData name="Margrete Bjørge Katanasho" userId="S::margrete@lnu.no::1a76830d-b1e4-40f0-ae4e-5de3a25479f6" providerId="AD" clId="Web-{7FA4A9BC-EF95-ECE0-F545-BA82BEAD113A}" dt="2023-11-02T15:21:29.217" v="450"/>
          <ac:spMkLst>
            <pc:docMk/>
            <pc:sldMk cId="439520795" sldId="311"/>
            <ac:spMk id="5" creationId="{C48DC19A-7E36-1AB7-65B2-9209B163DE33}"/>
          </ac:spMkLst>
        </pc:spChg>
      </pc:sldChg>
      <pc:sldChg chg="modSp">
        <pc:chgData name="Margrete Bjørge Katanasho" userId="S::margrete@lnu.no::1a76830d-b1e4-40f0-ae4e-5de3a25479f6" providerId="AD" clId="Web-{7FA4A9BC-EF95-ECE0-F545-BA82BEAD113A}" dt="2023-11-03T14:07:02.477" v="2191" actId="20577"/>
        <pc:sldMkLst>
          <pc:docMk/>
          <pc:sldMk cId="1998813763" sldId="312"/>
        </pc:sldMkLst>
        <pc:spChg chg="mod">
          <ac:chgData name="Margrete Bjørge Katanasho" userId="S::margrete@lnu.no::1a76830d-b1e4-40f0-ae4e-5de3a25479f6" providerId="AD" clId="Web-{7FA4A9BC-EF95-ECE0-F545-BA82BEAD113A}" dt="2023-11-03T14:07:02.477" v="2191" actId="20577"/>
          <ac:spMkLst>
            <pc:docMk/>
            <pc:sldMk cId="1998813763" sldId="312"/>
            <ac:spMk id="2" creationId="{00000000-0000-0000-0000-000000000000}"/>
          </ac:spMkLst>
        </pc:spChg>
      </pc:sldChg>
      <pc:sldChg chg="modSp">
        <pc:chgData name="Margrete Bjørge Katanasho" userId="S::margrete@lnu.no::1a76830d-b1e4-40f0-ae4e-5de3a25479f6" providerId="AD" clId="Web-{7FA4A9BC-EF95-ECE0-F545-BA82BEAD113A}" dt="2023-11-03T14:07:08.445" v="2199" actId="20577"/>
        <pc:sldMkLst>
          <pc:docMk/>
          <pc:sldMk cId="1564052823" sldId="313"/>
        </pc:sldMkLst>
        <pc:spChg chg="mod">
          <ac:chgData name="Margrete Bjørge Katanasho" userId="S::margrete@lnu.no::1a76830d-b1e4-40f0-ae4e-5de3a25479f6" providerId="AD" clId="Web-{7FA4A9BC-EF95-ECE0-F545-BA82BEAD113A}" dt="2023-11-03T14:07:08.445" v="2199" actId="20577"/>
          <ac:spMkLst>
            <pc:docMk/>
            <pc:sldMk cId="1564052823" sldId="313"/>
            <ac:spMk id="2" creationId="{00000000-0000-0000-0000-000000000000}"/>
          </ac:spMkLst>
        </pc:spChg>
      </pc:sldChg>
      <pc:sldChg chg="del">
        <pc:chgData name="Margrete Bjørge Katanasho" userId="S::margrete@lnu.no::1a76830d-b1e4-40f0-ae4e-5de3a25479f6" providerId="AD" clId="Web-{7FA4A9BC-EF95-ECE0-F545-BA82BEAD113A}" dt="2023-11-03T14:20:30.931" v="2281"/>
        <pc:sldMkLst>
          <pc:docMk/>
          <pc:sldMk cId="41550480" sldId="315"/>
        </pc:sldMkLst>
      </pc:sldChg>
      <pc:sldChg chg="modSp">
        <pc:chgData name="Margrete Bjørge Katanasho" userId="S::margrete@lnu.no::1a76830d-b1e4-40f0-ae4e-5de3a25479f6" providerId="AD" clId="Web-{7FA4A9BC-EF95-ECE0-F545-BA82BEAD113A}" dt="2023-11-02T15:18:17.840" v="358" actId="20577"/>
        <pc:sldMkLst>
          <pc:docMk/>
          <pc:sldMk cId="1045307274" sldId="316"/>
        </pc:sldMkLst>
        <pc:spChg chg="mod">
          <ac:chgData name="Margrete Bjørge Katanasho" userId="S::margrete@lnu.no::1a76830d-b1e4-40f0-ae4e-5de3a25479f6" providerId="AD" clId="Web-{7FA4A9BC-EF95-ECE0-F545-BA82BEAD113A}" dt="2023-11-02T15:18:17.840" v="358" actId="20577"/>
          <ac:spMkLst>
            <pc:docMk/>
            <pc:sldMk cId="1045307274" sldId="316"/>
            <ac:spMk id="2" creationId="{00000000-0000-0000-0000-000000000000}"/>
          </ac:spMkLst>
        </pc:spChg>
      </pc:sldChg>
      <pc:sldChg chg="del">
        <pc:chgData name="Margrete Bjørge Katanasho" userId="S::margrete@lnu.no::1a76830d-b1e4-40f0-ae4e-5de3a25479f6" providerId="AD" clId="Web-{7FA4A9BC-EF95-ECE0-F545-BA82BEAD113A}" dt="2023-11-02T15:23:36.531" v="519"/>
        <pc:sldMkLst>
          <pc:docMk/>
          <pc:sldMk cId="1117091464" sldId="317"/>
        </pc:sldMkLst>
      </pc:sldChg>
      <pc:sldChg chg="addSp delSp modSp">
        <pc:chgData name="Margrete Bjørge Katanasho" userId="S::margrete@lnu.no::1a76830d-b1e4-40f0-ae4e-5de3a25479f6" providerId="AD" clId="Web-{7FA4A9BC-EF95-ECE0-F545-BA82BEAD113A}" dt="2023-11-03T13:46:35.466" v="1473" actId="14100"/>
        <pc:sldMkLst>
          <pc:docMk/>
          <pc:sldMk cId="449170549" sldId="318"/>
        </pc:sldMkLst>
        <pc:spChg chg="add del mod">
          <ac:chgData name="Margrete Bjørge Katanasho" userId="S::margrete@lnu.no::1a76830d-b1e4-40f0-ae4e-5de3a25479f6" providerId="AD" clId="Web-{7FA4A9BC-EF95-ECE0-F545-BA82BEAD113A}" dt="2023-11-03T13:46:31.388" v="1472"/>
          <ac:spMkLst>
            <pc:docMk/>
            <pc:sldMk cId="449170549" sldId="318"/>
            <ac:spMk id="3" creationId="{261CA03F-0243-E03B-B538-638BD129CB01}"/>
          </ac:spMkLst>
        </pc:spChg>
        <pc:spChg chg="mod">
          <ac:chgData name="Margrete Bjørge Katanasho" userId="S::margrete@lnu.no::1a76830d-b1e4-40f0-ae4e-5de3a25479f6" providerId="AD" clId="Web-{7FA4A9BC-EF95-ECE0-F545-BA82BEAD113A}" dt="2023-11-03T13:46:35.466" v="1473" actId="14100"/>
          <ac:spMkLst>
            <pc:docMk/>
            <pc:sldMk cId="449170549" sldId="318"/>
            <ac:spMk id="4" creationId="{00000000-0000-0000-0000-000000000000}"/>
          </ac:spMkLst>
        </pc:spChg>
        <pc:spChg chg="del">
          <ac:chgData name="Margrete Bjørge Katanasho" userId="S::margrete@lnu.no::1a76830d-b1e4-40f0-ae4e-5de3a25479f6" providerId="AD" clId="Web-{7FA4A9BC-EF95-ECE0-F545-BA82BEAD113A}" dt="2023-11-03T13:46:19.747" v="1469"/>
          <ac:spMkLst>
            <pc:docMk/>
            <pc:sldMk cId="449170549" sldId="318"/>
            <ac:spMk id="5" creationId="{00000000-0000-0000-0000-000000000000}"/>
          </ac:spMkLst>
        </pc:spChg>
      </pc:sldChg>
      <pc:sldChg chg="addSp delSp modSp">
        <pc:chgData name="Margrete Bjørge Katanasho" userId="S::margrete@lnu.no::1a76830d-b1e4-40f0-ae4e-5de3a25479f6" providerId="AD" clId="Web-{7FA4A9BC-EF95-ECE0-F545-BA82BEAD113A}" dt="2023-11-03T14:19:57.930" v="2280" actId="20577"/>
        <pc:sldMkLst>
          <pc:docMk/>
          <pc:sldMk cId="1962133708" sldId="319"/>
        </pc:sldMkLst>
        <pc:spChg chg="mod">
          <ac:chgData name="Margrete Bjørge Katanasho" userId="S::margrete@lnu.no::1a76830d-b1e4-40f0-ae4e-5de3a25479f6" providerId="AD" clId="Web-{7FA4A9BC-EF95-ECE0-F545-BA82BEAD113A}" dt="2023-11-03T14:19:42.618" v="2275" actId="20577"/>
          <ac:spMkLst>
            <pc:docMk/>
            <pc:sldMk cId="1962133708" sldId="319"/>
            <ac:spMk id="2" creationId="{00000000-0000-0000-0000-000000000000}"/>
          </ac:spMkLst>
        </pc:spChg>
        <pc:spChg chg="del mod">
          <ac:chgData name="Margrete Bjørge Katanasho" userId="S::margrete@lnu.no::1a76830d-b1e4-40f0-ae4e-5de3a25479f6" providerId="AD" clId="Web-{7FA4A9BC-EF95-ECE0-F545-BA82BEAD113A}" dt="2023-11-03T12:59:02.752" v="1403"/>
          <ac:spMkLst>
            <pc:docMk/>
            <pc:sldMk cId="1962133708" sldId="319"/>
            <ac:spMk id="3" creationId="{00000000-0000-0000-0000-000000000000}"/>
          </ac:spMkLst>
        </pc:spChg>
        <pc:spChg chg="add mod">
          <ac:chgData name="Margrete Bjørge Katanasho" userId="S::margrete@lnu.no::1a76830d-b1e4-40f0-ae4e-5de3a25479f6" providerId="AD" clId="Web-{7FA4A9BC-EF95-ECE0-F545-BA82BEAD113A}" dt="2023-11-03T14:19:57.930" v="2280" actId="20577"/>
          <ac:spMkLst>
            <pc:docMk/>
            <pc:sldMk cId="1962133708" sldId="319"/>
            <ac:spMk id="5" creationId="{279F93B8-172E-D35F-4FB3-A74F4BBF8615}"/>
          </ac:spMkLst>
        </pc:spChg>
        <pc:spChg chg="add del mod">
          <ac:chgData name="Margrete Bjørge Katanasho" userId="S::margrete@lnu.no::1a76830d-b1e4-40f0-ae4e-5de3a25479f6" providerId="AD" clId="Web-{7FA4A9BC-EF95-ECE0-F545-BA82BEAD113A}" dt="2023-11-03T12:59:09.518" v="1404"/>
          <ac:spMkLst>
            <pc:docMk/>
            <pc:sldMk cId="1962133708" sldId="319"/>
            <ac:spMk id="6" creationId="{FEA9161A-483A-F0A3-A573-5EF85AC2B222}"/>
          </ac:spMkLst>
        </pc:spChg>
      </pc:sldChg>
      <pc:sldChg chg="modSp add replId">
        <pc:chgData name="Margrete Bjørge Katanasho" userId="S::margrete@lnu.no::1a76830d-b1e4-40f0-ae4e-5de3a25479f6" providerId="AD" clId="Web-{7FA4A9BC-EF95-ECE0-F545-BA82BEAD113A}" dt="2023-11-02T15:22:04.780" v="472" actId="20577"/>
        <pc:sldMkLst>
          <pc:docMk/>
          <pc:sldMk cId="1023680567" sldId="320"/>
        </pc:sldMkLst>
        <pc:spChg chg="mod">
          <ac:chgData name="Margrete Bjørge Katanasho" userId="S::margrete@lnu.no::1a76830d-b1e4-40f0-ae4e-5de3a25479f6" providerId="AD" clId="Web-{7FA4A9BC-EF95-ECE0-F545-BA82BEAD113A}" dt="2023-11-02T15:22:04.780" v="472" actId="20577"/>
          <ac:spMkLst>
            <pc:docMk/>
            <pc:sldMk cId="1023680567" sldId="320"/>
            <ac:spMk id="2" creationId="{00000000-0000-0000-0000-000000000000}"/>
          </ac:spMkLst>
        </pc:spChg>
      </pc:sldChg>
      <pc:sldChg chg="modSp add replId">
        <pc:chgData name="Margrete Bjørge Katanasho" userId="S::margrete@lnu.no::1a76830d-b1e4-40f0-ae4e-5de3a25479f6" providerId="AD" clId="Web-{7FA4A9BC-EF95-ECE0-F545-BA82BEAD113A}" dt="2023-11-03T14:16:27.035" v="2256" actId="1076"/>
        <pc:sldMkLst>
          <pc:docMk/>
          <pc:sldMk cId="2902126520" sldId="321"/>
        </pc:sldMkLst>
        <pc:spChg chg="mod">
          <ac:chgData name="Margrete Bjørge Katanasho" userId="S::margrete@lnu.no::1a76830d-b1e4-40f0-ae4e-5de3a25479f6" providerId="AD" clId="Web-{7FA4A9BC-EF95-ECE0-F545-BA82BEAD113A}" dt="2023-11-03T14:10:19.871" v="2227" actId="20577"/>
          <ac:spMkLst>
            <pc:docMk/>
            <pc:sldMk cId="2902126520" sldId="321"/>
            <ac:spMk id="2" creationId="{00000000-0000-0000-0000-000000000000}"/>
          </ac:spMkLst>
        </pc:spChg>
        <pc:spChg chg="mod">
          <ac:chgData name="Margrete Bjørge Katanasho" userId="S::margrete@lnu.no::1a76830d-b1e4-40f0-ae4e-5de3a25479f6" providerId="AD" clId="Web-{7FA4A9BC-EF95-ECE0-F545-BA82BEAD113A}" dt="2023-11-03T14:16:27.035" v="2256" actId="1076"/>
          <ac:spMkLst>
            <pc:docMk/>
            <pc:sldMk cId="2902126520" sldId="321"/>
            <ac:spMk id="3" creationId="{00000000-0000-0000-0000-000000000000}"/>
          </ac:spMkLst>
        </pc:spChg>
      </pc:sldChg>
    </pc:docChg>
  </pc:docChgLst>
  <pc:docChgLst>
    <pc:chgData name="Ingrid Louise  Grøntvedt" userId="S::ingrid@lnu.no::1f6d4c7d-4361-4c2e-b5b5-bbb2f84bb227" providerId="AD" clId="Web-{2066C7F6-4A5D-31F9-AC41-9342614B0081}"/>
    <pc:docChg chg="modSld">
      <pc:chgData name="Ingrid Louise  Grøntvedt" userId="S::ingrid@lnu.no::1f6d4c7d-4361-4c2e-b5b5-bbb2f84bb227" providerId="AD" clId="Web-{2066C7F6-4A5D-31F9-AC41-9342614B0081}" dt="2023-11-06T09:01:22.039" v="7" actId="20577"/>
      <pc:docMkLst>
        <pc:docMk/>
      </pc:docMkLst>
      <pc:sldChg chg="modSp">
        <pc:chgData name="Ingrid Louise  Grøntvedt" userId="S::ingrid@lnu.no::1f6d4c7d-4361-4c2e-b5b5-bbb2f84bb227" providerId="AD" clId="Web-{2066C7F6-4A5D-31F9-AC41-9342614B0081}" dt="2023-11-06T09:01:22.039" v="7" actId="20577"/>
        <pc:sldMkLst>
          <pc:docMk/>
          <pc:sldMk cId="1665383210" sldId="285"/>
        </pc:sldMkLst>
        <pc:spChg chg="mod">
          <ac:chgData name="Ingrid Louise  Grøntvedt" userId="S::ingrid@lnu.no::1f6d4c7d-4361-4c2e-b5b5-bbb2f84bb227" providerId="AD" clId="Web-{2066C7F6-4A5D-31F9-AC41-9342614B0081}" dt="2023-11-06T09:01:22.039" v="7" actId="20577"/>
          <ac:spMkLst>
            <pc:docMk/>
            <pc:sldMk cId="1665383210" sldId="285"/>
            <ac:spMk id="2" creationId="{00000000-0000-0000-0000-000000000000}"/>
          </ac:spMkLst>
        </pc:spChg>
      </pc:sldChg>
    </pc:docChg>
  </pc:docChgLst>
  <pc:docChgLst>
    <pc:chgData name="Margrete Bjørge Katanasho" userId="S::margrete@lnu.no::1a76830d-b1e4-40f0-ae4e-5de3a25479f6" providerId="AD" clId="Web-{CA2EA260-7424-46C7-C8ED-B2BD19858694}"/>
    <pc:docChg chg="delSld modSld">
      <pc:chgData name="Margrete Bjørge Katanasho" userId="S::margrete@lnu.no::1a76830d-b1e4-40f0-ae4e-5de3a25479f6" providerId="AD" clId="Web-{CA2EA260-7424-46C7-C8ED-B2BD19858694}" dt="2023-11-02T15:08:24.587" v="1074" actId="20577"/>
      <pc:docMkLst>
        <pc:docMk/>
      </pc:docMkLst>
      <pc:sldChg chg="addSp delSp modSp">
        <pc:chgData name="Margrete Bjørge Katanasho" userId="S::margrete@lnu.no::1a76830d-b1e4-40f0-ae4e-5de3a25479f6" providerId="AD" clId="Web-{CA2EA260-7424-46C7-C8ED-B2BD19858694}" dt="2023-11-02T14:54:01.074" v="568" actId="20577"/>
        <pc:sldMkLst>
          <pc:docMk/>
          <pc:sldMk cId="2144906379" sldId="261"/>
        </pc:sldMkLst>
        <pc:spChg chg="add del mod">
          <ac:chgData name="Margrete Bjørge Katanasho" userId="S::margrete@lnu.no::1a76830d-b1e4-40f0-ae4e-5de3a25479f6" providerId="AD" clId="Web-{CA2EA260-7424-46C7-C8ED-B2BD19858694}" dt="2023-11-02T14:49:14.880" v="373"/>
          <ac:spMkLst>
            <pc:docMk/>
            <pc:sldMk cId="2144906379" sldId="261"/>
            <ac:spMk id="2" creationId="{A98D33EB-4B71-4721-8F9B-F66C0B61E7F3}"/>
          </ac:spMkLst>
        </pc:spChg>
        <pc:spChg chg="add del mod">
          <ac:chgData name="Margrete Bjørge Katanasho" userId="S::margrete@lnu.no::1a76830d-b1e4-40f0-ae4e-5de3a25479f6" providerId="AD" clId="Web-{CA2EA260-7424-46C7-C8ED-B2BD19858694}" dt="2023-11-02T14:53:24.573" v="545"/>
          <ac:spMkLst>
            <pc:docMk/>
            <pc:sldMk cId="2144906379" sldId="261"/>
            <ac:spMk id="3" creationId="{D29C8A84-B7B6-040D-8198-A7242C4C6E9D}"/>
          </ac:spMkLst>
        </pc:spChg>
        <pc:spChg chg="mod">
          <ac:chgData name="Margrete Bjørge Katanasho" userId="S::margrete@lnu.no::1a76830d-b1e4-40f0-ae4e-5de3a25479f6" providerId="AD" clId="Web-{CA2EA260-7424-46C7-C8ED-B2BD19858694}" dt="2023-11-02T14:48:57.005" v="367" actId="20577"/>
          <ac:spMkLst>
            <pc:docMk/>
            <pc:sldMk cId="2144906379" sldId="261"/>
            <ac:spMk id="174" creationId="{00000000-0000-0000-0000-000000000000}"/>
          </ac:spMkLst>
        </pc:spChg>
        <pc:spChg chg="mod">
          <ac:chgData name="Margrete Bjørge Katanasho" userId="S::margrete@lnu.no::1a76830d-b1e4-40f0-ae4e-5de3a25479f6" providerId="AD" clId="Web-{CA2EA260-7424-46C7-C8ED-B2BD19858694}" dt="2023-11-02T14:54:01.074" v="568" actId="20577"/>
          <ac:spMkLst>
            <pc:docMk/>
            <pc:sldMk cId="2144906379" sldId="261"/>
            <ac:spMk id="175" creationId="{00000000-0000-0000-0000-000000000000}"/>
          </ac:spMkLst>
        </pc:spChg>
      </pc:sldChg>
      <pc:sldChg chg="modSp">
        <pc:chgData name="Margrete Bjørge Katanasho" userId="S::margrete@lnu.no::1a76830d-b1e4-40f0-ae4e-5de3a25479f6" providerId="AD" clId="Web-{CA2EA260-7424-46C7-C8ED-B2BD19858694}" dt="2023-11-02T14:39:07.758" v="70" actId="20577"/>
        <pc:sldMkLst>
          <pc:docMk/>
          <pc:sldMk cId="1479371895" sldId="269"/>
        </pc:sldMkLst>
        <pc:spChg chg="mod">
          <ac:chgData name="Margrete Bjørge Katanasho" userId="S::margrete@lnu.no::1a76830d-b1e4-40f0-ae4e-5de3a25479f6" providerId="AD" clId="Web-{CA2EA260-7424-46C7-C8ED-B2BD19858694}" dt="2023-11-02T14:38:00.319" v="5" actId="20577"/>
          <ac:spMkLst>
            <pc:docMk/>
            <pc:sldMk cId="1479371895" sldId="269"/>
            <ac:spMk id="2" creationId="{00000000-0000-0000-0000-000000000000}"/>
          </ac:spMkLst>
        </pc:spChg>
        <pc:spChg chg="mod">
          <ac:chgData name="Margrete Bjørge Katanasho" userId="S::margrete@lnu.no::1a76830d-b1e4-40f0-ae4e-5de3a25479f6" providerId="AD" clId="Web-{CA2EA260-7424-46C7-C8ED-B2BD19858694}" dt="2023-11-02T14:39:07.758" v="70" actId="20577"/>
          <ac:spMkLst>
            <pc:docMk/>
            <pc:sldMk cId="1479371895" sldId="269"/>
            <ac:spMk id="3" creationId="{00000000-0000-0000-0000-000000000000}"/>
          </ac:spMkLst>
        </pc:spChg>
      </pc:sldChg>
      <pc:sldChg chg="modSp">
        <pc:chgData name="Margrete Bjørge Katanasho" userId="S::margrete@lnu.no::1a76830d-b1e4-40f0-ae4e-5de3a25479f6" providerId="AD" clId="Web-{CA2EA260-7424-46C7-C8ED-B2BD19858694}" dt="2023-11-02T14:39:33.852" v="77" actId="20577"/>
        <pc:sldMkLst>
          <pc:docMk/>
          <pc:sldMk cId="725842396" sldId="270"/>
        </pc:sldMkLst>
        <pc:spChg chg="mod">
          <ac:chgData name="Margrete Bjørge Katanasho" userId="S::margrete@lnu.no::1a76830d-b1e4-40f0-ae4e-5de3a25479f6" providerId="AD" clId="Web-{CA2EA260-7424-46C7-C8ED-B2BD19858694}" dt="2023-11-02T14:39:33.852" v="77" actId="20577"/>
          <ac:spMkLst>
            <pc:docMk/>
            <pc:sldMk cId="725842396" sldId="270"/>
            <ac:spMk id="2" creationId="{00000000-0000-0000-0000-000000000000}"/>
          </ac:spMkLst>
        </pc:spChg>
      </pc:sldChg>
      <pc:sldChg chg="modSp">
        <pc:chgData name="Margrete Bjørge Katanasho" userId="S::margrete@lnu.no::1a76830d-b1e4-40f0-ae4e-5de3a25479f6" providerId="AD" clId="Web-{CA2EA260-7424-46C7-C8ED-B2BD19858694}" dt="2023-11-02T14:48:29.520" v="362" actId="20577"/>
        <pc:sldMkLst>
          <pc:docMk/>
          <pc:sldMk cId="1527038754" sldId="271"/>
        </pc:sldMkLst>
        <pc:spChg chg="mod">
          <ac:chgData name="Margrete Bjørge Katanasho" userId="S::margrete@lnu.no::1a76830d-b1e4-40f0-ae4e-5de3a25479f6" providerId="AD" clId="Web-{CA2EA260-7424-46C7-C8ED-B2BD19858694}" dt="2023-11-02T14:39:39.806" v="81" actId="20577"/>
          <ac:spMkLst>
            <pc:docMk/>
            <pc:sldMk cId="1527038754" sldId="271"/>
            <ac:spMk id="2" creationId="{00000000-0000-0000-0000-000000000000}"/>
          </ac:spMkLst>
        </pc:spChg>
        <pc:spChg chg="mod">
          <ac:chgData name="Margrete Bjørge Katanasho" userId="S::margrete@lnu.no::1a76830d-b1e4-40f0-ae4e-5de3a25479f6" providerId="AD" clId="Web-{CA2EA260-7424-46C7-C8ED-B2BD19858694}" dt="2023-11-02T14:48:29.520" v="362" actId="20577"/>
          <ac:spMkLst>
            <pc:docMk/>
            <pc:sldMk cId="1527038754" sldId="271"/>
            <ac:spMk id="3" creationId="{00000000-0000-0000-0000-000000000000}"/>
          </ac:spMkLst>
        </pc:spChg>
      </pc:sldChg>
      <pc:sldChg chg="modSp">
        <pc:chgData name="Margrete Bjørge Katanasho" userId="S::margrete@lnu.no::1a76830d-b1e4-40f0-ae4e-5de3a25479f6" providerId="AD" clId="Web-{CA2EA260-7424-46C7-C8ED-B2BD19858694}" dt="2023-11-02T14:39:13.930" v="71" actId="20577"/>
        <pc:sldMkLst>
          <pc:docMk/>
          <pc:sldMk cId="222952961" sldId="279"/>
        </pc:sldMkLst>
        <pc:spChg chg="mod">
          <ac:chgData name="Margrete Bjørge Katanasho" userId="S::margrete@lnu.no::1a76830d-b1e4-40f0-ae4e-5de3a25479f6" providerId="AD" clId="Web-{CA2EA260-7424-46C7-C8ED-B2BD19858694}" dt="2023-11-02T14:39:13.930" v="71" actId="20577"/>
          <ac:spMkLst>
            <pc:docMk/>
            <pc:sldMk cId="222952961" sldId="279"/>
            <ac:spMk id="2" creationId="{00000000-0000-0000-0000-000000000000}"/>
          </ac:spMkLst>
        </pc:spChg>
      </pc:sldChg>
      <pc:sldChg chg="modSp">
        <pc:chgData name="Margrete Bjørge Katanasho" userId="S::margrete@lnu.no::1a76830d-b1e4-40f0-ae4e-5de3a25479f6" providerId="AD" clId="Web-{CA2EA260-7424-46C7-C8ED-B2BD19858694}" dt="2023-11-02T14:59:09.267" v="724" actId="20577"/>
        <pc:sldMkLst>
          <pc:docMk/>
          <pc:sldMk cId="1929679462" sldId="281"/>
        </pc:sldMkLst>
        <pc:spChg chg="mod">
          <ac:chgData name="Margrete Bjørge Katanasho" userId="S::margrete@lnu.no::1a76830d-b1e4-40f0-ae4e-5de3a25479f6" providerId="AD" clId="Web-{CA2EA260-7424-46C7-C8ED-B2BD19858694}" dt="2023-11-02T14:59:09.267" v="724" actId="20577"/>
          <ac:spMkLst>
            <pc:docMk/>
            <pc:sldMk cId="1929679462" sldId="281"/>
            <ac:spMk id="2" creationId="{00000000-0000-0000-0000-000000000000}"/>
          </ac:spMkLst>
        </pc:spChg>
        <pc:spChg chg="mod">
          <ac:chgData name="Margrete Bjørge Katanasho" userId="S::margrete@lnu.no::1a76830d-b1e4-40f0-ae4e-5de3a25479f6" providerId="AD" clId="Web-{CA2EA260-7424-46C7-C8ED-B2BD19858694}" dt="2023-11-02T14:58:55.345" v="722" actId="20577"/>
          <ac:spMkLst>
            <pc:docMk/>
            <pc:sldMk cId="1929679462" sldId="281"/>
            <ac:spMk id="3" creationId="{00000000-0000-0000-0000-000000000000}"/>
          </ac:spMkLst>
        </pc:spChg>
      </pc:sldChg>
      <pc:sldChg chg="modSp">
        <pc:chgData name="Margrete Bjørge Katanasho" userId="S::margrete@lnu.no::1a76830d-b1e4-40f0-ae4e-5de3a25479f6" providerId="AD" clId="Web-{CA2EA260-7424-46C7-C8ED-B2BD19858694}" dt="2023-11-02T14:57:34.922" v="694" actId="20577"/>
        <pc:sldMkLst>
          <pc:docMk/>
          <pc:sldMk cId="208580252" sldId="282"/>
        </pc:sldMkLst>
        <pc:spChg chg="mod">
          <ac:chgData name="Margrete Bjørge Katanasho" userId="S::margrete@lnu.no::1a76830d-b1e4-40f0-ae4e-5de3a25479f6" providerId="AD" clId="Web-{CA2EA260-7424-46C7-C8ED-B2BD19858694}" dt="2023-11-02T14:57:34.922" v="694" actId="20577"/>
          <ac:spMkLst>
            <pc:docMk/>
            <pc:sldMk cId="208580252" sldId="282"/>
            <ac:spMk id="2" creationId="{00000000-0000-0000-0000-000000000000}"/>
          </ac:spMkLst>
        </pc:spChg>
        <pc:graphicFrameChg chg="modGraphic">
          <ac:chgData name="Margrete Bjørge Katanasho" userId="S::margrete@lnu.no::1a76830d-b1e4-40f0-ae4e-5de3a25479f6" providerId="AD" clId="Web-{CA2EA260-7424-46C7-C8ED-B2BD19858694}" dt="2023-11-02T14:56:15.015" v="662" actId="20577"/>
          <ac:graphicFrameMkLst>
            <pc:docMk/>
            <pc:sldMk cId="208580252" sldId="282"/>
            <ac:graphicFrameMk id="4" creationId="{00000000-0000-0000-0000-000000000000}"/>
          </ac:graphicFrameMkLst>
        </pc:graphicFrameChg>
      </pc:sldChg>
      <pc:sldChg chg="modSp">
        <pc:chgData name="Margrete Bjørge Katanasho" userId="S::margrete@lnu.no::1a76830d-b1e4-40f0-ae4e-5de3a25479f6" providerId="AD" clId="Web-{CA2EA260-7424-46C7-C8ED-B2BD19858694}" dt="2023-11-02T15:04:34.490" v="1016" actId="20577"/>
        <pc:sldMkLst>
          <pc:docMk/>
          <pc:sldMk cId="1665383210" sldId="285"/>
        </pc:sldMkLst>
        <pc:spChg chg="mod">
          <ac:chgData name="Margrete Bjørge Katanasho" userId="S::margrete@lnu.no::1a76830d-b1e4-40f0-ae4e-5de3a25479f6" providerId="AD" clId="Web-{CA2EA260-7424-46C7-C8ED-B2BD19858694}" dt="2023-11-02T14:59:27.017" v="728" actId="20577"/>
          <ac:spMkLst>
            <pc:docMk/>
            <pc:sldMk cId="1665383210" sldId="285"/>
            <ac:spMk id="2" creationId="{00000000-0000-0000-0000-000000000000}"/>
          </ac:spMkLst>
        </pc:spChg>
        <pc:spChg chg="mod">
          <ac:chgData name="Margrete Bjørge Katanasho" userId="S::margrete@lnu.no::1a76830d-b1e4-40f0-ae4e-5de3a25479f6" providerId="AD" clId="Web-{CA2EA260-7424-46C7-C8ED-B2BD19858694}" dt="2023-11-02T15:04:34.490" v="1016" actId="20577"/>
          <ac:spMkLst>
            <pc:docMk/>
            <pc:sldMk cId="1665383210" sldId="285"/>
            <ac:spMk id="3" creationId="{00000000-0000-0000-0000-000000000000}"/>
          </ac:spMkLst>
        </pc:spChg>
      </pc:sldChg>
      <pc:sldChg chg="addSp modSp">
        <pc:chgData name="Margrete Bjørge Katanasho" userId="S::margrete@lnu.no::1a76830d-b1e4-40f0-ae4e-5de3a25479f6" providerId="AD" clId="Web-{CA2EA260-7424-46C7-C8ED-B2BD19858694}" dt="2023-11-02T15:08:24.587" v="1074" actId="20577"/>
        <pc:sldMkLst>
          <pc:docMk/>
          <pc:sldMk cId="2036730983" sldId="286"/>
        </pc:sldMkLst>
        <pc:spChg chg="mod">
          <ac:chgData name="Margrete Bjørge Katanasho" userId="S::margrete@lnu.no::1a76830d-b1e4-40f0-ae4e-5de3a25479f6" providerId="AD" clId="Web-{CA2EA260-7424-46C7-C8ED-B2BD19858694}" dt="2023-11-02T15:07:10.555" v="1047" actId="20577"/>
          <ac:spMkLst>
            <pc:docMk/>
            <pc:sldMk cId="2036730983" sldId="286"/>
            <ac:spMk id="2" creationId="{00000000-0000-0000-0000-000000000000}"/>
          </ac:spMkLst>
        </pc:spChg>
        <pc:spChg chg="mod">
          <ac:chgData name="Margrete Bjørge Katanasho" userId="S::margrete@lnu.no::1a76830d-b1e4-40f0-ae4e-5de3a25479f6" providerId="AD" clId="Web-{CA2EA260-7424-46C7-C8ED-B2BD19858694}" dt="2023-11-02T15:08:07.712" v="1071" actId="14100"/>
          <ac:spMkLst>
            <pc:docMk/>
            <pc:sldMk cId="2036730983" sldId="286"/>
            <ac:spMk id="3" creationId="{00000000-0000-0000-0000-000000000000}"/>
          </ac:spMkLst>
        </pc:spChg>
        <pc:spChg chg="add mod">
          <ac:chgData name="Margrete Bjørge Katanasho" userId="S::margrete@lnu.no::1a76830d-b1e4-40f0-ae4e-5de3a25479f6" providerId="AD" clId="Web-{CA2EA260-7424-46C7-C8ED-B2BD19858694}" dt="2023-11-02T15:08:24.587" v="1074" actId="20577"/>
          <ac:spMkLst>
            <pc:docMk/>
            <pc:sldMk cId="2036730983" sldId="286"/>
            <ac:spMk id="5" creationId="{CDCB73AE-2D6C-443C-D05D-981A410D4007}"/>
          </ac:spMkLst>
        </pc:spChg>
      </pc:sldChg>
      <pc:sldChg chg="modSp">
        <pc:chgData name="Margrete Bjørge Katanasho" userId="S::margrete@lnu.no::1a76830d-b1e4-40f0-ae4e-5de3a25479f6" providerId="AD" clId="Web-{CA2EA260-7424-46C7-C8ED-B2BD19858694}" dt="2023-11-02T15:06:32.289" v="1038" actId="20577"/>
        <pc:sldMkLst>
          <pc:docMk/>
          <pc:sldMk cId="1366106194" sldId="288"/>
        </pc:sldMkLst>
        <pc:spChg chg="mod">
          <ac:chgData name="Margrete Bjørge Katanasho" userId="S::margrete@lnu.no::1a76830d-b1e4-40f0-ae4e-5de3a25479f6" providerId="AD" clId="Web-{CA2EA260-7424-46C7-C8ED-B2BD19858694}" dt="2023-11-02T15:06:32.289" v="1038" actId="20577"/>
          <ac:spMkLst>
            <pc:docMk/>
            <pc:sldMk cId="1366106194" sldId="288"/>
            <ac:spMk id="2" creationId="{00000000-0000-0000-0000-000000000000}"/>
          </ac:spMkLst>
        </pc:spChg>
        <pc:spChg chg="mod">
          <ac:chgData name="Margrete Bjørge Katanasho" userId="S::margrete@lnu.no::1a76830d-b1e4-40f0-ae4e-5de3a25479f6" providerId="AD" clId="Web-{CA2EA260-7424-46C7-C8ED-B2BD19858694}" dt="2023-11-02T15:06:13.898" v="1035" actId="20577"/>
          <ac:spMkLst>
            <pc:docMk/>
            <pc:sldMk cId="1366106194" sldId="288"/>
            <ac:spMk id="3" creationId="{00000000-0000-0000-0000-000000000000}"/>
          </ac:spMkLst>
        </pc:spChg>
      </pc:sldChg>
      <pc:sldChg chg="modSp del">
        <pc:chgData name="Margrete Bjørge Katanasho" userId="S::margrete@lnu.no::1a76830d-b1e4-40f0-ae4e-5de3a25479f6" providerId="AD" clId="Web-{CA2EA260-7424-46C7-C8ED-B2BD19858694}" dt="2023-11-02T14:57:46.797" v="699"/>
        <pc:sldMkLst>
          <pc:docMk/>
          <pc:sldMk cId="8640201" sldId="320"/>
        </pc:sldMkLst>
        <pc:spChg chg="mod">
          <ac:chgData name="Margrete Bjørge Katanasho" userId="S::margrete@lnu.no::1a76830d-b1e4-40f0-ae4e-5de3a25479f6" providerId="AD" clId="Web-{CA2EA260-7424-46C7-C8ED-B2BD19858694}" dt="2023-11-02T14:57:42.125" v="698" actId="20577"/>
          <ac:spMkLst>
            <pc:docMk/>
            <pc:sldMk cId="8640201" sldId="320"/>
            <ac:spMk id="2" creationId="{00000000-0000-0000-0000-000000000000}"/>
          </ac:spMkLst>
        </pc:sp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743CA62-0F23-4848-B7A3-54F87E48C8FC}" type="doc">
      <dgm:prSet loTypeId="urn:microsoft.com/office/officeart/2005/8/layout/hierarchy2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nb-NO"/>
        </a:p>
      </dgm:t>
    </dgm:pt>
    <dgm:pt modelId="{FB7E3ED6-3A7D-A447-A396-DA50975384FC}">
      <dgm:prSet phldrT="[Tekst]"/>
      <dgm:spPr>
        <a:gradFill rotWithShape="0">
          <a:gsLst>
            <a:gs pos="100000">
              <a:schemeClr val="accent1"/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</a:gradFill>
      </dgm:spPr>
      <dgm:t>
        <a:bodyPr/>
        <a:lstStyle/>
        <a:p>
          <a:pPr rtl="0"/>
          <a:r>
            <a:rPr lang="en-US">
              <a:latin typeface="Corbel" panose="020B0503020204020204"/>
            </a:rPr>
            <a:t>Individual level</a:t>
          </a:r>
          <a:endParaRPr lang="en-US"/>
        </a:p>
      </dgm:t>
    </dgm:pt>
    <dgm:pt modelId="{12791072-6CAE-0345-BB96-BBA790708ECD}" type="parTrans" cxnId="{C948B7F1-4E90-6E4B-822B-0AC36D78F4CB}">
      <dgm:prSet/>
      <dgm:spPr/>
      <dgm:t>
        <a:bodyPr/>
        <a:lstStyle/>
        <a:p>
          <a:endParaRPr lang="nb-NO"/>
        </a:p>
      </dgm:t>
    </dgm:pt>
    <dgm:pt modelId="{5DB26BA1-97D7-ED41-B350-0F3AC96320E8}" type="sibTrans" cxnId="{C948B7F1-4E90-6E4B-822B-0AC36D78F4CB}">
      <dgm:prSet/>
      <dgm:spPr/>
      <dgm:t>
        <a:bodyPr/>
        <a:lstStyle/>
        <a:p>
          <a:endParaRPr lang="nb-NO"/>
        </a:p>
      </dgm:t>
    </dgm:pt>
    <dgm:pt modelId="{AB0073B4-237B-2D4D-93A4-5A1AF1A80DB5}">
      <dgm:prSet phldrT="[Tekst]" phldr="0"/>
      <dgm:spPr>
        <a:gradFill rotWithShape="0">
          <a:gsLst>
            <a:gs pos="100000">
              <a:schemeClr val="accent1"/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</a:gradFill>
      </dgm:spPr>
      <dgm:t>
        <a:bodyPr/>
        <a:lstStyle/>
        <a:p>
          <a:r>
            <a:rPr lang="en-US">
              <a:latin typeface="Arial"/>
              <a:cs typeface="Arial"/>
            </a:rPr>
            <a:t>Boundaries</a:t>
          </a:r>
          <a:endParaRPr lang="en-US"/>
        </a:p>
      </dgm:t>
    </dgm:pt>
    <dgm:pt modelId="{2024CBC1-8208-1247-973E-6C75B42E6505}" type="parTrans" cxnId="{BCEB7FC4-1BA8-004E-9525-DD65BB721532}">
      <dgm:prSet/>
      <dgm:spPr/>
      <dgm:t>
        <a:bodyPr/>
        <a:lstStyle/>
        <a:p>
          <a:endParaRPr lang="nb-NO"/>
        </a:p>
      </dgm:t>
    </dgm:pt>
    <dgm:pt modelId="{07267B33-19D1-DC47-A92A-F51501EE3F8E}" type="sibTrans" cxnId="{BCEB7FC4-1BA8-004E-9525-DD65BB721532}">
      <dgm:prSet/>
      <dgm:spPr/>
      <dgm:t>
        <a:bodyPr/>
        <a:lstStyle/>
        <a:p>
          <a:endParaRPr lang="nb-NO"/>
        </a:p>
      </dgm:t>
    </dgm:pt>
    <dgm:pt modelId="{9CB3E6FC-16FD-6047-B291-982D1FD8A011}">
      <dgm:prSet phldrT="[Tekst]"/>
      <dgm:spPr>
        <a:gradFill rotWithShape="0">
          <a:gsLst>
            <a:gs pos="100000">
              <a:schemeClr val="accent1"/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</a:gradFill>
      </dgm:spPr>
      <dgm:t>
        <a:bodyPr/>
        <a:lstStyle/>
        <a:p>
          <a:pPr rtl="0"/>
          <a:r>
            <a:rPr lang="en-US">
              <a:latin typeface="Corbel" panose="020B0503020204020204"/>
            </a:rPr>
            <a:t>Organizational level</a:t>
          </a:r>
          <a:endParaRPr lang="en-US"/>
        </a:p>
      </dgm:t>
    </dgm:pt>
    <dgm:pt modelId="{8E884E1B-2304-884C-A3D6-C2EB3ADD48F9}" type="parTrans" cxnId="{84C16873-A633-384C-9CF0-F13B62B101C3}">
      <dgm:prSet/>
      <dgm:spPr/>
      <dgm:t>
        <a:bodyPr/>
        <a:lstStyle/>
        <a:p>
          <a:endParaRPr lang="nb-NO"/>
        </a:p>
      </dgm:t>
    </dgm:pt>
    <dgm:pt modelId="{F205A21B-3F78-4041-877A-EC4BDF3D3E24}" type="sibTrans" cxnId="{84C16873-A633-384C-9CF0-F13B62B101C3}">
      <dgm:prSet/>
      <dgm:spPr/>
      <dgm:t>
        <a:bodyPr/>
        <a:lstStyle/>
        <a:p>
          <a:endParaRPr lang="nb-NO"/>
        </a:p>
      </dgm:t>
    </dgm:pt>
    <dgm:pt modelId="{DFF77309-F3B2-4D49-947F-6298337091E5}">
      <dgm:prSet phldrT="[Tekst]"/>
      <dgm:spPr>
        <a:gradFill rotWithShape="0">
          <a:gsLst>
            <a:gs pos="100000">
              <a:schemeClr val="accent1"/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</a:gradFill>
      </dgm:spPr>
      <dgm:t>
        <a:bodyPr/>
        <a:lstStyle/>
        <a:p>
          <a:pPr rtl="0"/>
          <a:r>
            <a:rPr lang="en-US">
              <a:latin typeface="Corbel" panose="020B0503020204020204"/>
            </a:rPr>
            <a:t>Leader responsibility </a:t>
          </a:r>
          <a:r>
            <a:rPr lang="en-US"/>
            <a:t>–</a:t>
          </a:r>
          <a:r>
            <a:rPr lang="en-US">
              <a:latin typeface="Corbel" panose="020B0503020204020204"/>
            </a:rPr>
            <a:t> what do you do when someone experience burnout?</a:t>
          </a:r>
        </a:p>
      </dgm:t>
    </dgm:pt>
    <dgm:pt modelId="{043E16F0-FFA9-3F42-8CEC-64CFDEF3482C}" type="parTrans" cxnId="{CC8B5093-82FC-5943-A207-2E096CD23D24}">
      <dgm:prSet/>
      <dgm:spPr/>
      <dgm:t>
        <a:bodyPr/>
        <a:lstStyle/>
        <a:p>
          <a:endParaRPr lang="nb-NO"/>
        </a:p>
      </dgm:t>
    </dgm:pt>
    <dgm:pt modelId="{82D44BD0-1E78-0D49-B5DA-FEC1E9838A7A}" type="sibTrans" cxnId="{CC8B5093-82FC-5943-A207-2E096CD23D24}">
      <dgm:prSet/>
      <dgm:spPr/>
      <dgm:t>
        <a:bodyPr/>
        <a:lstStyle/>
        <a:p>
          <a:endParaRPr lang="nb-NO"/>
        </a:p>
      </dgm:t>
    </dgm:pt>
    <dgm:pt modelId="{B20487F9-D7D2-D943-8489-4CB618E62948}">
      <dgm:prSet phldrT="[Tekst]"/>
      <dgm:spPr>
        <a:gradFill rotWithShape="0">
          <a:gsLst>
            <a:gs pos="100000">
              <a:schemeClr val="accent1"/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</a:gradFill>
      </dgm:spPr>
      <dgm:t>
        <a:bodyPr/>
        <a:lstStyle/>
        <a:p>
          <a:pPr rtl="0"/>
          <a:r>
            <a:rPr lang="en-US">
              <a:latin typeface="Corbel" panose="020B0503020204020204"/>
            </a:rPr>
            <a:t>Managing stress</a:t>
          </a:r>
          <a:endParaRPr lang="en-US"/>
        </a:p>
      </dgm:t>
    </dgm:pt>
    <dgm:pt modelId="{04E95BBD-0FBC-F946-8296-DF4645F0BC5F}" type="parTrans" cxnId="{52305FAD-6FDF-A74F-ABF1-53087193C330}">
      <dgm:prSet/>
      <dgm:spPr/>
      <dgm:t>
        <a:bodyPr/>
        <a:lstStyle/>
        <a:p>
          <a:endParaRPr lang="nb-NO"/>
        </a:p>
      </dgm:t>
    </dgm:pt>
    <dgm:pt modelId="{5D3A98E5-2609-9D49-8189-1F0C63D6BF01}" type="sibTrans" cxnId="{52305FAD-6FDF-A74F-ABF1-53087193C330}">
      <dgm:prSet/>
      <dgm:spPr/>
      <dgm:t>
        <a:bodyPr/>
        <a:lstStyle/>
        <a:p>
          <a:endParaRPr lang="nb-NO"/>
        </a:p>
      </dgm:t>
    </dgm:pt>
    <dgm:pt modelId="{642FFEE0-4997-2949-A2D3-527E6D8EA1E1}">
      <dgm:prSet phldrT="[Tekst]"/>
      <dgm:spPr>
        <a:gradFill rotWithShape="0">
          <a:gsLst>
            <a:gs pos="100000">
              <a:schemeClr val="accent1"/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</a:gradFill>
      </dgm:spPr>
      <dgm:t>
        <a:bodyPr/>
        <a:lstStyle/>
        <a:p>
          <a:pPr rtl="0"/>
          <a:r>
            <a:rPr lang="en-US">
              <a:latin typeface="Corbel" panose="020B0503020204020204"/>
            </a:rPr>
            <a:t>Organizational culture</a:t>
          </a:r>
          <a:endParaRPr lang="en-US"/>
        </a:p>
      </dgm:t>
    </dgm:pt>
    <dgm:pt modelId="{59F1A672-8EB6-F348-880D-2D38AA67BCB7}" type="parTrans" cxnId="{3186D18E-2AEE-EE4F-80B3-0663082FDB72}">
      <dgm:prSet/>
      <dgm:spPr/>
      <dgm:t>
        <a:bodyPr/>
        <a:lstStyle/>
        <a:p>
          <a:endParaRPr lang="nb-NO"/>
        </a:p>
      </dgm:t>
    </dgm:pt>
    <dgm:pt modelId="{36986D3E-0FD4-864C-AD8D-E4CE7B36E433}" type="sibTrans" cxnId="{3186D18E-2AEE-EE4F-80B3-0663082FDB72}">
      <dgm:prSet/>
      <dgm:spPr/>
      <dgm:t>
        <a:bodyPr/>
        <a:lstStyle/>
        <a:p>
          <a:endParaRPr lang="nb-NO"/>
        </a:p>
      </dgm:t>
    </dgm:pt>
    <dgm:pt modelId="{EDDA0F30-9B8F-2341-ABC6-A2D652532334}" type="pres">
      <dgm:prSet presAssocID="{B743CA62-0F23-4848-B7A3-54F87E48C8FC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AAB380C4-C7FA-D348-A85B-8E2ADD9498B3}" type="pres">
      <dgm:prSet presAssocID="{FB7E3ED6-3A7D-A447-A396-DA50975384FC}" presName="root1" presStyleCnt="0"/>
      <dgm:spPr/>
    </dgm:pt>
    <dgm:pt modelId="{692E4FD8-0AAD-134E-80EF-C5504DB0B0E1}" type="pres">
      <dgm:prSet presAssocID="{FB7E3ED6-3A7D-A447-A396-DA50975384FC}" presName="LevelOneTextNode" presStyleLbl="node0" presStyleIdx="0" presStyleCnt="2">
        <dgm:presLayoutVars>
          <dgm:chPref val="3"/>
        </dgm:presLayoutVars>
      </dgm:prSet>
      <dgm:spPr/>
    </dgm:pt>
    <dgm:pt modelId="{9F28B906-739F-E24D-8A50-BBDE61485228}" type="pres">
      <dgm:prSet presAssocID="{FB7E3ED6-3A7D-A447-A396-DA50975384FC}" presName="level2hierChild" presStyleCnt="0"/>
      <dgm:spPr/>
    </dgm:pt>
    <dgm:pt modelId="{D1C812D9-136A-7F46-93B4-17EE514441A9}" type="pres">
      <dgm:prSet presAssocID="{2024CBC1-8208-1247-973E-6C75B42E6505}" presName="conn2-1" presStyleLbl="parChTrans1D2" presStyleIdx="0" presStyleCnt="4"/>
      <dgm:spPr/>
    </dgm:pt>
    <dgm:pt modelId="{A3898C3B-4B76-E34D-90D1-2B88FEAE47A3}" type="pres">
      <dgm:prSet presAssocID="{2024CBC1-8208-1247-973E-6C75B42E6505}" presName="connTx" presStyleLbl="parChTrans1D2" presStyleIdx="0" presStyleCnt="4"/>
      <dgm:spPr/>
    </dgm:pt>
    <dgm:pt modelId="{5C872322-DB8F-4B41-9972-A106EE6BAA46}" type="pres">
      <dgm:prSet presAssocID="{AB0073B4-237B-2D4D-93A4-5A1AF1A80DB5}" presName="root2" presStyleCnt="0"/>
      <dgm:spPr/>
    </dgm:pt>
    <dgm:pt modelId="{FDDF58A1-A721-CF44-B6F4-210993E0699B}" type="pres">
      <dgm:prSet presAssocID="{AB0073B4-237B-2D4D-93A4-5A1AF1A80DB5}" presName="LevelTwoTextNode" presStyleLbl="node2" presStyleIdx="0" presStyleCnt="4">
        <dgm:presLayoutVars>
          <dgm:chPref val="3"/>
        </dgm:presLayoutVars>
      </dgm:prSet>
      <dgm:spPr/>
    </dgm:pt>
    <dgm:pt modelId="{35E033CA-835B-D249-9AD3-8EBFBFB3FC0B}" type="pres">
      <dgm:prSet presAssocID="{AB0073B4-237B-2D4D-93A4-5A1AF1A80DB5}" presName="level3hierChild" presStyleCnt="0"/>
      <dgm:spPr/>
    </dgm:pt>
    <dgm:pt modelId="{E4877E21-C0AF-1249-A339-2F8D7E791539}" type="pres">
      <dgm:prSet presAssocID="{04E95BBD-0FBC-F946-8296-DF4645F0BC5F}" presName="conn2-1" presStyleLbl="parChTrans1D2" presStyleIdx="1" presStyleCnt="4"/>
      <dgm:spPr/>
    </dgm:pt>
    <dgm:pt modelId="{E6DA17E6-450C-264B-9303-B8260AE74A32}" type="pres">
      <dgm:prSet presAssocID="{04E95BBD-0FBC-F946-8296-DF4645F0BC5F}" presName="connTx" presStyleLbl="parChTrans1D2" presStyleIdx="1" presStyleCnt="4"/>
      <dgm:spPr/>
    </dgm:pt>
    <dgm:pt modelId="{9DB2A657-1FFC-8041-BEA0-67B78DE9FC1E}" type="pres">
      <dgm:prSet presAssocID="{B20487F9-D7D2-D943-8489-4CB618E62948}" presName="root2" presStyleCnt="0"/>
      <dgm:spPr/>
    </dgm:pt>
    <dgm:pt modelId="{5274D45E-505F-FF49-B43C-F7003D3B7D74}" type="pres">
      <dgm:prSet presAssocID="{B20487F9-D7D2-D943-8489-4CB618E62948}" presName="LevelTwoTextNode" presStyleLbl="node2" presStyleIdx="1" presStyleCnt="4">
        <dgm:presLayoutVars>
          <dgm:chPref val="3"/>
        </dgm:presLayoutVars>
      </dgm:prSet>
      <dgm:spPr/>
    </dgm:pt>
    <dgm:pt modelId="{012D1960-B8F8-6C41-9154-7F001A43E3E9}" type="pres">
      <dgm:prSet presAssocID="{B20487F9-D7D2-D943-8489-4CB618E62948}" presName="level3hierChild" presStyleCnt="0"/>
      <dgm:spPr/>
    </dgm:pt>
    <dgm:pt modelId="{39C1EDEA-6AE1-6947-A7F9-E66325DD5F0B}" type="pres">
      <dgm:prSet presAssocID="{9CB3E6FC-16FD-6047-B291-982D1FD8A011}" presName="root1" presStyleCnt="0"/>
      <dgm:spPr/>
    </dgm:pt>
    <dgm:pt modelId="{0E2BE530-B6D2-494D-8220-6CDC123C3F60}" type="pres">
      <dgm:prSet presAssocID="{9CB3E6FC-16FD-6047-B291-982D1FD8A011}" presName="LevelOneTextNode" presStyleLbl="node0" presStyleIdx="1" presStyleCnt="2">
        <dgm:presLayoutVars>
          <dgm:chPref val="3"/>
        </dgm:presLayoutVars>
      </dgm:prSet>
      <dgm:spPr/>
    </dgm:pt>
    <dgm:pt modelId="{BB8A4E58-A128-EA4E-979D-15BA5D7340CC}" type="pres">
      <dgm:prSet presAssocID="{9CB3E6FC-16FD-6047-B291-982D1FD8A011}" presName="level2hierChild" presStyleCnt="0"/>
      <dgm:spPr/>
    </dgm:pt>
    <dgm:pt modelId="{8589A4F9-E1B7-194E-9591-EC553F8A918C}" type="pres">
      <dgm:prSet presAssocID="{043E16F0-FFA9-3F42-8CEC-64CFDEF3482C}" presName="conn2-1" presStyleLbl="parChTrans1D2" presStyleIdx="2" presStyleCnt="4"/>
      <dgm:spPr/>
    </dgm:pt>
    <dgm:pt modelId="{A457F57F-8071-4E4E-873A-0E4BAEB48251}" type="pres">
      <dgm:prSet presAssocID="{043E16F0-FFA9-3F42-8CEC-64CFDEF3482C}" presName="connTx" presStyleLbl="parChTrans1D2" presStyleIdx="2" presStyleCnt="4"/>
      <dgm:spPr/>
    </dgm:pt>
    <dgm:pt modelId="{C7509D05-C186-FF4F-920C-D481242E09D1}" type="pres">
      <dgm:prSet presAssocID="{DFF77309-F3B2-4D49-947F-6298337091E5}" presName="root2" presStyleCnt="0"/>
      <dgm:spPr/>
    </dgm:pt>
    <dgm:pt modelId="{2C5AC896-0968-CA46-AFA8-9EE0DD2FDB8E}" type="pres">
      <dgm:prSet presAssocID="{DFF77309-F3B2-4D49-947F-6298337091E5}" presName="LevelTwoTextNode" presStyleLbl="node2" presStyleIdx="2" presStyleCnt="4" custLinFactY="6317" custLinFactNeighborY="100000">
        <dgm:presLayoutVars>
          <dgm:chPref val="3"/>
        </dgm:presLayoutVars>
      </dgm:prSet>
      <dgm:spPr/>
    </dgm:pt>
    <dgm:pt modelId="{5F2BF2D2-E023-7A42-BCA5-BE762211C17D}" type="pres">
      <dgm:prSet presAssocID="{DFF77309-F3B2-4D49-947F-6298337091E5}" presName="level3hierChild" presStyleCnt="0"/>
      <dgm:spPr/>
    </dgm:pt>
    <dgm:pt modelId="{9F01161F-98B0-544B-A6F7-D3695D4FDA44}" type="pres">
      <dgm:prSet presAssocID="{59F1A672-8EB6-F348-880D-2D38AA67BCB7}" presName="conn2-1" presStyleLbl="parChTrans1D2" presStyleIdx="3" presStyleCnt="4"/>
      <dgm:spPr/>
    </dgm:pt>
    <dgm:pt modelId="{FF113443-36AB-E540-8D96-1A84E6400BFF}" type="pres">
      <dgm:prSet presAssocID="{59F1A672-8EB6-F348-880D-2D38AA67BCB7}" presName="connTx" presStyleLbl="parChTrans1D2" presStyleIdx="3" presStyleCnt="4"/>
      <dgm:spPr/>
    </dgm:pt>
    <dgm:pt modelId="{64E9BEBF-B50C-5D46-8C48-BEC53A2B896E}" type="pres">
      <dgm:prSet presAssocID="{642FFEE0-4997-2949-A2D3-527E6D8EA1E1}" presName="root2" presStyleCnt="0"/>
      <dgm:spPr/>
    </dgm:pt>
    <dgm:pt modelId="{0B53A962-2591-B545-9220-5CD866142A56}" type="pres">
      <dgm:prSet presAssocID="{642FFEE0-4997-2949-A2D3-527E6D8EA1E1}" presName="LevelTwoTextNode" presStyleLbl="node2" presStyleIdx="3" presStyleCnt="4" custLinFactY="-16831" custLinFactNeighborY="-100000">
        <dgm:presLayoutVars>
          <dgm:chPref val="3"/>
        </dgm:presLayoutVars>
      </dgm:prSet>
      <dgm:spPr/>
    </dgm:pt>
    <dgm:pt modelId="{D0B098B9-E9B9-3242-9E8F-E8BE74411055}" type="pres">
      <dgm:prSet presAssocID="{642FFEE0-4997-2949-A2D3-527E6D8EA1E1}" presName="level3hierChild" presStyleCnt="0"/>
      <dgm:spPr/>
    </dgm:pt>
  </dgm:ptLst>
  <dgm:cxnLst>
    <dgm:cxn modelId="{6509D20A-7E5B-4EA9-A08D-0CA2DBBDB98E}" type="presOf" srcId="{2024CBC1-8208-1247-973E-6C75B42E6505}" destId="{D1C812D9-136A-7F46-93B4-17EE514441A9}" srcOrd="0" destOrd="0" presId="urn:microsoft.com/office/officeart/2005/8/layout/hierarchy2"/>
    <dgm:cxn modelId="{31E1391E-23B3-4A3D-9C7E-8D692DFF80F4}" type="presOf" srcId="{04E95BBD-0FBC-F946-8296-DF4645F0BC5F}" destId="{E4877E21-C0AF-1249-A339-2F8D7E791539}" srcOrd="0" destOrd="0" presId="urn:microsoft.com/office/officeart/2005/8/layout/hierarchy2"/>
    <dgm:cxn modelId="{82D8B21E-4927-4D96-9D46-78F91AD0DE6F}" type="presOf" srcId="{AB0073B4-237B-2D4D-93A4-5A1AF1A80DB5}" destId="{FDDF58A1-A721-CF44-B6F4-210993E0699B}" srcOrd="0" destOrd="0" presId="urn:microsoft.com/office/officeart/2005/8/layout/hierarchy2"/>
    <dgm:cxn modelId="{1264F828-C1D0-4BAE-B936-19C093472ECE}" type="presOf" srcId="{FB7E3ED6-3A7D-A447-A396-DA50975384FC}" destId="{692E4FD8-0AAD-134E-80EF-C5504DB0B0E1}" srcOrd="0" destOrd="0" presId="urn:microsoft.com/office/officeart/2005/8/layout/hierarchy2"/>
    <dgm:cxn modelId="{5E99D73C-ED02-4CF2-8275-EA84946943A8}" type="presOf" srcId="{59F1A672-8EB6-F348-880D-2D38AA67BCB7}" destId="{9F01161F-98B0-544B-A6F7-D3695D4FDA44}" srcOrd="0" destOrd="0" presId="urn:microsoft.com/office/officeart/2005/8/layout/hierarchy2"/>
    <dgm:cxn modelId="{B69CFF4A-A0A4-4310-ABCD-3FFCB513F3F4}" type="presOf" srcId="{59F1A672-8EB6-F348-880D-2D38AA67BCB7}" destId="{FF113443-36AB-E540-8D96-1A84E6400BFF}" srcOrd="1" destOrd="0" presId="urn:microsoft.com/office/officeart/2005/8/layout/hierarchy2"/>
    <dgm:cxn modelId="{84C16873-A633-384C-9CF0-F13B62B101C3}" srcId="{B743CA62-0F23-4848-B7A3-54F87E48C8FC}" destId="{9CB3E6FC-16FD-6047-B291-982D1FD8A011}" srcOrd="1" destOrd="0" parTransId="{8E884E1B-2304-884C-A3D6-C2EB3ADD48F9}" sibTransId="{F205A21B-3F78-4041-877A-EC4BDF3D3E24}"/>
    <dgm:cxn modelId="{BA1E6277-CC86-49EC-95A2-E88901D7ACFA}" type="presOf" srcId="{043E16F0-FFA9-3F42-8CEC-64CFDEF3482C}" destId="{8589A4F9-E1B7-194E-9591-EC553F8A918C}" srcOrd="0" destOrd="0" presId="urn:microsoft.com/office/officeart/2005/8/layout/hierarchy2"/>
    <dgm:cxn modelId="{CB754A88-07A1-4668-93D7-5231F8A20AE1}" type="presOf" srcId="{9CB3E6FC-16FD-6047-B291-982D1FD8A011}" destId="{0E2BE530-B6D2-494D-8220-6CDC123C3F60}" srcOrd="0" destOrd="0" presId="urn:microsoft.com/office/officeart/2005/8/layout/hierarchy2"/>
    <dgm:cxn modelId="{DD00428A-37C7-4DC9-9B01-6A586D6EBFF8}" type="presOf" srcId="{043E16F0-FFA9-3F42-8CEC-64CFDEF3482C}" destId="{A457F57F-8071-4E4E-873A-0E4BAEB48251}" srcOrd="1" destOrd="0" presId="urn:microsoft.com/office/officeart/2005/8/layout/hierarchy2"/>
    <dgm:cxn modelId="{3186D18E-2AEE-EE4F-80B3-0663082FDB72}" srcId="{9CB3E6FC-16FD-6047-B291-982D1FD8A011}" destId="{642FFEE0-4997-2949-A2D3-527E6D8EA1E1}" srcOrd="1" destOrd="0" parTransId="{59F1A672-8EB6-F348-880D-2D38AA67BCB7}" sibTransId="{36986D3E-0FD4-864C-AD8D-E4CE7B36E433}"/>
    <dgm:cxn modelId="{CC8B5093-82FC-5943-A207-2E096CD23D24}" srcId="{9CB3E6FC-16FD-6047-B291-982D1FD8A011}" destId="{DFF77309-F3B2-4D49-947F-6298337091E5}" srcOrd="0" destOrd="0" parTransId="{043E16F0-FFA9-3F42-8CEC-64CFDEF3482C}" sibTransId="{82D44BD0-1E78-0D49-B5DA-FEC1E9838A7A}"/>
    <dgm:cxn modelId="{E2655693-A493-479D-9CBD-8C833C8A8864}" type="presOf" srcId="{2024CBC1-8208-1247-973E-6C75B42E6505}" destId="{A3898C3B-4B76-E34D-90D1-2B88FEAE47A3}" srcOrd="1" destOrd="0" presId="urn:microsoft.com/office/officeart/2005/8/layout/hierarchy2"/>
    <dgm:cxn modelId="{9A0A419C-0175-AA49-82AE-F3D281FC568F}" type="presOf" srcId="{B743CA62-0F23-4848-B7A3-54F87E48C8FC}" destId="{EDDA0F30-9B8F-2341-ABC6-A2D652532334}" srcOrd="0" destOrd="0" presId="urn:microsoft.com/office/officeart/2005/8/layout/hierarchy2"/>
    <dgm:cxn modelId="{52305FAD-6FDF-A74F-ABF1-53087193C330}" srcId="{FB7E3ED6-3A7D-A447-A396-DA50975384FC}" destId="{B20487F9-D7D2-D943-8489-4CB618E62948}" srcOrd="1" destOrd="0" parTransId="{04E95BBD-0FBC-F946-8296-DF4645F0BC5F}" sibTransId="{5D3A98E5-2609-9D49-8189-1F0C63D6BF01}"/>
    <dgm:cxn modelId="{D742F2BC-B9AF-4220-B1AD-EA215BA04935}" type="presOf" srcId="{DFF77309-F3B2-4D49-947F-6298337091E5}" destId="{2C5AC896-0968-CA46-AFA8-9EE0DD2FDB8E}" srcOrd="0" destOrd="0" presId="urn:microsoft.com/office/officeart/2005/8/layout/hierarchy2"/>
    <dgm:cxn modelId="{D82B3FBE-5B4E-4377-9E9D-A473D49BCC48}" type="presOf" srcId="{B20487F9-D7D2-D943-8489-4CB618E62948}" destId="{5274D45E-505F-FF49-B43C-F7003D3B7D74}" srcOrd="0" destOrd="0" presId="urn:microsoft.com/office/officeart/2005/8/layout/hierarchy2"/>
    <dgm:cxn modelId="{BCEB7FC4-1BA8-004E-9525-DD65BB721532}" srcId="{FB7E3ED6-3A7D-A447-A396-DA50975384FC}" destId="{AB0073B4-237B-2D4D-93A4-5A1AF1A80DB5}" srcOrd="0" destOrd="0" parTransId="{2024CBC1-8208-1247-973E-6C75B42E6505}" sibTransId="{07267B33-19D1-DC47-A92A-F51501EE3F8E}"/>
    <dgm:cxn modelId="{1052DFCF-5283-43C5-8C20-E393A115F330}" type="presOf" srcId="{642FFEE0-4997-2949-A2D3-527E6D8EA1E1}" destId="{0B53A962-2591-B545-9220-5CD866142A56}" srcOrd="0" destOrd="0" presId="urn:microsoft.com/office/officeart/2005/8/layout/hierarchy2"/>
    <dgm:cxn modelId="{21AFD7DF-0DF7-4431-AAB3-286847CE486D}" type="presOf" srcId="{04E95BBD-0FBC-F946-8296-DF4645F0BC5F}" destId="{E6DA17E6-450C-264B-9303-B8260AE74A32}" srcOrd="1" destOrd="0" presId="urn:microsoft.com/office/officeart/2005/8/layout/hierarchy2"/>
    <dgm:cxn modelId="{C948B7F1-4E90-6E4B-822B-0AC36D78F4CB}" srcId="{B743CA62-0F23-4848-B7A3-54F87E48C8FC}" destId="{FB7E3ED6-3A7D-A447-A396-DA50975384FC}" srcOrd="0" destOrd="0" parTransId="{12791072-6CAE-0345-BB96-BBA790708ECD}" sibTransId="{5DB26BA1-97D7-ED41-B350-0F3AC96320E8}"/>
    <dgm:cxn modelId="{F0FE617F-BBB0-4B4A-A246-9850896263E0}" type="presParOf" srcId="{EDDA0F30-9B8F-2341-ABC6-A2D652532334}" destId="{AAB380C4-C7FA-D348-A85B-8E2ADD9498B3}" srcOrd="0" destOrd="0" presId="urn:microsoft.com/office/officeart/2005/8/layout/hierarchy2"/>
    <dgm:cxn modelId="{15DCDEA9-AB14-4684-BC82-57C9EB4F5CF1}" type="presParOf" srcId="{AAB380C4-C7FA-D348-A85B-8E2ADD9498B3}" destId="{692E4FD8-0AAD-134E-80EF-C5504DB0B0E1}" srcOrd="0" destOrd="0" presId="urn:microsoft.com/office/officeart/2005/8/layout/hierarchy2"/>
    <dgm:cxn modelId="{4A1AEA13-6A6F-4D2E-8C53-EFFE134E4D7B}" type="presParOf" srcId="{AAB380C4-C7FA-D348-A85B-8E2ADD9498B3}" destId="{9F28B906-739F-E24D-8A50-BBDE61485228}" srcOrd="1" destOrd="0" presId="urn:microsoft.com/office/officeart/2005/8/layout/hierarchy2"/>
    <dgm:cxn modelId="{62B253C5-FDB0-4758-8457-BE9F01BBD611}" type="presParOf" srcId="{9F28B906-739F-E24D-8A50-BBDE61485228}" destId="{D1C812D9-136A-7F46-93B4-17EE514441A9}" srcOrd="0" destOrd="0" presId="urn:microsoft.com/office/officeart/2005/8/layout/hierarchy2"/>
    <dgm:cxn modelId="{C8761F94-F844-4393-9CB5-9DB426CDBD68}" type="presParOf" srcId="{D1C812D9-136A-7F46-93B4-17EE514441A9}" destId="{A3898C3B-4B76-E34D-90D1-2B88FEAE47A3}" srcOrd="0" destOrd="0" presId="urn:microsoft.com/office/officeart/2005/8/layout/hierarchy2"/>
    <dgm:cxn modelId="{C7EB4A56-FECC-44C6-9D51-9B9E063CBCE6}" type="presParOf" srcId="{9F28B906-739F-E24D-8A50-BBDE61485228}" destId="{5C872322-DB8F-4B41-9972-A106EE6BAA46}" srcOrd="1" destOrd="0" presId="urn:microsoft.com/office/officeart/2005/8/layout/hierarchy2"/>
    <dgm:cxn modelId="{8128F3DE-32B4-4674-B839-BCD8FB8A07D6}" type="presParOf" srcId="{5C872322-DB8F-4B41-9972-A106EE6BAA46}" destId="{FDDF58A1-A721-CF44-B6F4-210993E0699B}" srcOrd="0" destOrd="0" presId="urn:microsoft.com/office/officeart/2005/8/layout/hierarchy2"/>
    <dgm:cxn modelId="{3C06A74F-7072-4494-AD07-461BC3FED2D2}" type="presParOf" srcId="{5C872322-DB8F-4B41-9972-A106EE6BAA46}" destId="{35E033CA-835B-D249-9AD3-8EBFBFB3FC0B}" srcOrd="1" destOrd="0" presId="urn:microsoft.com/office/officeart/2005/8/layout/hierarchy2"/>
    <dgm:cxn modelId="{D29AA573-D8A9-46F8-B3E0-78B7A63C9F6A}" type="presParOf" srcId="{9F28B906-739F-E24D-8A50-BBDE61485228}" destId="{E4877E21-C0AF-1249-A339-2F8D7E791539}" srcOrd="2" destOrd="0" presId="urn:microsoft.com/office/officeart/2005/8/layout/hierarchy2"/>
    <dgm:cxn modelId="{72845ADB-4E0A-4D59-AF43-51483673288F}" type="presParOf" srcId="{E4877E21-C0AF-1249-A339-2F8D7E791539}" destId="{E6DA17E6-450C-264B-9303-B8260AE74A32}" srcOrd="0" destOrd="0" presId="urn:microsoft.com/office/officeart/2005/8/layout/hierarchy2"/>
    <dgm:cxn modelId="{A316FDDA-BD3B-4AE0-A6FF-C9D34E751BEA}" type="presParOf" srcId="{9F28B906-739F-E24D-8A50-BBDE61485228}" destId="{9DB2A657-1FFC-8041-BEA0-67B78DE9FC1E}" srcOrd="3" destOrd="0" presId="urn:microsoft.com/office/officeart/2005/8/layout/hierarchy2"/>
    <dgm:cxn modelId="{A0150291-9DA9-42C1-83F6-EC6FFD272F60}" type="presParOf" srcId="{9DB2A657-1FFC-8041-BEA0-67B78DE9FC1E}" destId="{5274D45E-505F-FF49-B43C-F7003D3B7D74}" srcOrd="0" destOrd="0" presId="urn:microsoft.com/office/officeart/2005/8/layout/hierarchy2"/>
    <dgm:cxn modelId="{FACBF3A4-EBD7-4F43-9D9E-55B0DC831658}" type="presParOf" srcId="{9DB2A657-1FFC-8041-BEA0-67B78DE9FC1E}" destId="{012D1960-B8F8-6C41-9154-7F001A43E3E9}" srcOrd="1" destOrd="0" presId="urn:microsoft.com/office/officeart/2005/8/layout/hierarchy2"/>
    <dgm:cxn modelId="{41AF4378-EF40-4209-84EB-A197704D9ADA}" type="presParOf" srcId="{EDDA0F30-9B8F-2341-ABC6-A2D652532334}" destId="{39C1EDEA-6AE1-6947-A7F9-E66325DD5F0B}" srcOrd="1" destOrd="0" presId="urn:microsoft.com/office/officeart/2005/8/layout/hierarchy2"/>
    <dgm:cxn modelId="{FCD95F35-B19E-4DC8-A82A-366D7C8E7D0F}" type="presParOf" srcId="{39C1EDEA-6AE1-6947-A7F9-E66325DD5F0B}" destId="{0E2BE530-B6D2-494D-8220-6CDC123C3F60}" srcOrd="0" destOrd="0" presId="urn:microsoft.com/office/officeart/2005/8/layout/hierarchy2"/>
    <dgm:cxn modelId="{7BF31CBF-FEDC-4A9A-A9EC-9EB6FE118E30}" type="presParOf" srcId="{39C1EDEA-6AE1-6947-A7F9-E66325DD5F0B}" destId="{BB8A4E58-A128-EA4E-979D-15BA5D7340CC}" srcOrd="1" destOrd="0" presId="urn:microsoft.com/office/officeart/2005/8/layout/hierarchy2"/>
    <dgm:cxn modelId="{CD168635-4892-400C-824E-F3B5964D1D7C}" type="presParOf" srcId="{BB8A4E58-A128-EA4E-979D-15BA5D7340CC}" destId="{8589A4F9-E1B7-194E-9591-EC553F8A918C}" srcOrd="0" destOrd="0" presId="urn:microsoft.com/office/officeart/2005/8/layout/hierarchy2"/>
    <dgm:cxn modelId="{56460BBE-ABF7-4D85-9C49-487A0ECF7CF5}" type="presParOf" srcId="{8589A4F9-E1B7-194E-9591-EC553F8A918C}" destId="{A457F57F-8071-4E4E-873A-0E4BAEB48251}" srcOrd="0" destOrd="0" presId="urn:microsoft.com/office/officeart/2005/8/layout/hierarchy2"/>
    <dgm:cxn modelId="{CCB6A791-7FC4-47CC-AF26-0C0EC20E8A36}" type="presParOf" srcId="{BB8A4E58-A128-EA4E-979D-15BA5D7340CC}" destId="{C7509D05-C186-FF4F-920C-D481242E09D1}" srcOrd="1" destOrd="0" presId="urn:microsoft.com/office/officeart/2005/8/layout/hierarchy2"/>
    <dgm:cxn modelId="{D2CDC544-411C-4B4B-9A8C-51E89EDB9386}" type="presParOf" srcId="{C7509D05-C186-FF4F-920C-D481242E09D1}" destId="{2C5AC896-0968-CA46-AFA8-9EE0DD2FDB8E}" srcOrd="0" destOrd="0" presId="urn:microsoft.com/office/officeart/2005/8/layout/hierarchy2"/>
    <dgm:cxn modelId="{EA07FA3D-44D2-497D-99C2-7D98575737CC}" type="presParOf" srcId="{C7509D05-C186-FF4F-920C-D481242E09D1}" destId="{5F2BF2D2-E023-7A42-BCA5-BE762211C17D}" srcOrd="1" destOrd="0" presId="urn:microsoft.com/office/officeart/2005/8/layout/hierarchy2"/>
    <dgm:cxn modelId="{9E07AF63-1948-4207-A468-280A4E3DE081}" type="presParOf" srcId="{BB8A4E58-A128-EA4E-979D-15BA5D7340CC}" destId="{9F01161F-98B0-544B-A6F7-D3695D4FDA44}" srcOrd="2" destOrd="0" presId="urn:microsoft.com/office/officeart/2005/8/layout/hierarchy2"/>
    <dgm:cxn modelId="{CCE2FACE-CD94-46DB-99A6-2E5DFA0DA0A7}" type="presParOf" srcId="{9F01161F-98B0-544B-A6F7-D3695D4FDA44}" destId="{FF113443-36AB-E540-8D96-1A84E6400BFF}" srcOrd="0" destOrd="0" presId="urn:microsoft.com/office/officeart/2005/8/layout/hierarchy2"/>
    <dgm:cxn modelId="{91A2ADF6-B607-4FED-BA11-FDB651344880}" type="presParOf" srcId="{BB8A4E58-A128-EA4E-979D-15BA5D7340CC}" destId="{64E9BEBF-B50C-5D46-8C48-BEC53A2B896E}" srcOrd="3" destOrd="0" presId="urn:microsoft.com/office/officeart/2005/8/layout/hierarchy2"/>
    <dgm:cxn modelId="{C32D595E-A0E4-4D15-B8FE-15B48E6DD285}" type="presParOf" srcId="{64E9BEBF-B50C-5D46-8C48-BEC53A2B896E}" destId="{0B53A962-2591-B545-9220-5CD866142A56}" srcOrd="0" destOrd="0" presId="urn:microsoft.com/office/officeart/2005/8/layout/hierarchy2"/>
    <dgm:cxn modelId="{97E35BF7-C314-45B9-B6BA-674E676CA427}" type="presParOf" srcId="{64E9BEBF-B50C-5D46-8C48-BEC53A2B896E}" destId="{D0B098B9-E9B9-3242-9E8F-E8BE74411055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92E4FD8-0AAD-134E-80EF-C5504DB0B0E1}">
      <dsp:nvSpPr>
        <dsp:cNvPr id="0" name=""/>
        <dsp:cNvSpPr/>
      </dsp:nvSpPr>
      <dsp:spPr>
        <a:xfrm>
          <a:off x="702949" y="570739"/>
          <a:ext cx="1981436" cy="990718"/>
        </a:xfrm>
        <a:prstGeom prst="roundRect">
          <a:avLst>
            <a:gd name="adj" fmla="val 10000"/>
          </a:avLst>
        </a:prstGeom>
        <a:gradFill rotWithShape="0">
          <a:gsLst>
            <a:gs pos="100000">
              <a:schemeClr val="accent1"/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>
              <a:latin typeface="Corbel" panose="020B0503020204020204"/>
            </a:rPr>
            <a:t>Individual level</a:t>
          </a:r>
          <a:endParaRPr lang="en-US" sz="1200" kern="1200"/>
        </a:p>
      </dsp:txBody>
      <dsp:txXfrm>
        <a:off x="731966" y="599756"/>
        <a:ext cx="1923402" cy="932684"/>
      </dsp:txXfrm>
    </dsp:sp>
    <dsp:sp modelId="{D1C812D9-136A-7F46-93B4-17EE514441A9}">
      <dsp:nvSpPr>
        <dsp:cNvPr id="0" name=""/>
        <dsp:cNvSpPr/>
      </dsp:nvSpPr>
      <dsp:spPr>
        <a:xfrm rot="19457599">
          <a:off x="2592644" y="761052"/>
          <a:ext cx="976058" cy="40429"/>
        </a:xfrm>
        <a:custGeom>
          <a:avLst/>
          <a:gdLst/>
          <a:ahLst/>
          <a:cxnLst/>
          <a:rect l="0" t="0" r="0" b="0"/>
          <a:pathLst>
            <a:path>
              <a:moveTo>
                <a:pt x="0" y="20214"/>
              </a:moveTo>
              <a:lnTo>
                <a:pt x="976058" y="20214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nb-NO" sz="500" kern="1200"/>
        </a:p>
      </dsp:txBody>
      <dsp:txXfrm>
        <a:off x="3056272" y="756866"/>
        <a:ext cx="48802" cy="48802"/>
      </dsp:txXfrm>
    </dsp:sp>
    <dsp:sp modelId="{FDDF58A1-A721-CF44-B6F4-210993E0699B}">
      <dsp:nvSpPr>
        <dsp:cNvPr id="0" name=""/>
        <dsp:cNvSpPr/>
      </dsp:nvSpPr>
      <dsp:spPr>
        <a:xfrm>
          <a:off x="3476960" y="1076"/>
          <a:ext cx="1981436" cy="990718"/>
        </a:xfrm>
        <a:prstGeom prst="roundRect">
          <a:avLst>
            <a:gd name="adj" fmla="val 10000"/>
          </a:avLst>
        </a:prstGeom>
        <a:gradFill rotWithShape="0">
          <a:gsLst>
            <a:gs pos="100000">
              <a:schemeClr val="accent1"/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>
              <a:latin typeface="Arial"/>
              <a:cs typeface="Arial"/>
            </a:rPr>
            <a:t>Boundaries</a:t>
          </a:r>
          <a:endParaRPr lang="en-US" sz="1200" kern="1200"/>
        </a:p>
      </dsp:txBody>
      <dsp:txXfrm>
        <a:off x="3505977" y="30093"/>
        <a:ext cx="1923402" cy="932684"/>
      </dsp:txXfrm>
    </dsp:sp>
    <dsp:sp modelId="{E4877E21-C0AF-1249-A339-2F8D7E791539}">
      <dsp:nvSpPr>
        <dsp:cNvPr id="0" name=""/>
        <dsp:cNvSpPr/>
      </dsp:nvSpPr>
      <dsp:spPr>
        <a:xfrm rot="2142401">
          <a:off x="2592644" y="1330715"/>
          <a:ext cx="976058" cy="40429"/>
        </a:xfrm>
        <a:custGeom>
          <a:avLst/>
          <a:gdLst/>
          <a:ahLst/>
          <a:cxnLst/>
          <a:rect l="0" t="0" r="0" b="0"/>
          <a:pathLst>
            <a:path>
              <a:moveTo>
                <a:pt x="0" y="20214"/>
              </a:moveTo>
              <a:lnTo>
                <a:pt x="976058" y="20214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nb-NO" sz="500" kern="1200"/>
        </a:p>
      </dsp:txBody>
      <dsp:txXfrm>
        <a:off x="3056272" y="1326529"/>
        <a:ext cx="48802" cy="48802"/>
      </dsp:txXfrm>
    </dsp:sp>
    <dsp:sp modelId="{5274D45E-505F-FF49-B43C-F7003D3B7D74}">
      <dsp:nvSpPr>
        <dsp:cNvPr id="0" name=""/>
        <dsp:cNvSpPr/>
      </dsp:nvSpPr>
      <dsp:spPr>
        <a:xfrm>
          <a:off x="3476960" y="1140403"/>
          <a:ext cx="1981436" cy="990718"/>
        </a:xfrm>
        <a:prstGeom prst="roundRect">
          <a:avLst>
            <a:gd name="adj" fmla="val 10000"/>
          </a:avLst>
        </a:prstGeom>
        <a:gradFill rotWithShape="0">
          <a:gsLst>
            <a:gs pos="100000">
              <a:schemeClr val="accent1"/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>
              <a:latin typeface="Corbel" panose="020B0503020204020204"/>
            </a:rPr>
            <a:t>Managing stress</a:t>
          </a:r>
          <a:endParaRPr lang="en-US" sz="1200" kern="1200"/>
        </a:p>
      </dsp:txBody>
      <dsp:txXfrm>
        <a:off x="3505977" y="1169420"/>
        <a:ext cx="1923402" cy="932684"/>
      </dsp:txXfrm>
    </dsp:sp>
    <dsp:sp modelId="{0E2BE530-B6D2-494D-8220-6CDC123C3F60}">
      <dsp:nvSpPr>
        <dsp:cNvPr id="0" name=""/>
        <dsp:cNvSpPr/>
      </dsp:nvSpPr>
      <dsp:spPr>
        <a:xfrm>
          <a:off x="702949" y="2849392"/>
          <a:ext cx="1981436" cy="990718"/>
        </a:xfrm>
        <a:prstGeom prst="roundRect">
          <a:avLst>
            <a:gd name="adj" fmla="val 10000"/>
          </a:avLst>
        </a:prstGeom>
        <a:gradFill rotWithShape="0">
          <a:gsLst>
            <a:gs pos="100000">
              <a:schemeClr val="accent1"/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>
              <a:latin typeface="Corbel" panose="020B0503020204020204"/>
            </a:rPr>
            <a:t>Organizational level</a:t>
          </a:r>
          <a:endParaRPr lang="en-US" sz="1200" kern="1200"/>
        </a:p>
      </dsp:txBody>
      <dsp:txXfrm>
        <a:off x="731966" y="2878409"/>
        <a:ext cx="1923402" cy="932684"/>
      </dsp:txXfrm>
    </dsp:sp>
    <dsp:sp modelId="{8589A4F9-E1B7-194E-9591-EC553F8A918C}">
      <dsp:nvSpPr>
        <dsp:cNvPr id="0" name=""/>
        <dsp:cNvSpPr/>
      </dsp:nvSpPr>
      <dsp:spPr>
        <a:xfrm rot="1883524">
          <a:off x="2616431" y="3566356"/>
          <a:ext cx="928483" cy="40429"/>
        </a:xfrm>
        <a:custGeom>
          <a:avLst/>
          <a:gdLst/>
          <a:ahLst/>
          <a:cxnLst/>
          <a:rect l="0" t="0" r="0" b="0"/>
          <a:pathLst>
            <a:path>
              <a:moveTo>
                <a:pt x="0" y="20214"/>
              </a:moveTo>
              <a:lnTo>
                <a:pt x="928483" y="20214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nb-NO" sz="500" kern="1200"/>
        </a:p>
      </dsp:txBody>
      <dsp:txXfrm>
        <a:off x="3057461" y="3563359"/>
        <a:ext cx="46424" cy="46424"/>
      </dsp:txXfrm>
    </dsp:sp>
    <dsp:sp modelId="{2C5AC896-0968-CA46-AFA8-9EE0DD2FDB8E}">
      <dsp:nvSpPr>
        <dsp:cNvPr id="0" name=""/>
        <dsp:cNvSpPr/>
      </dsp:nvSpPr>
      <dsp:spPr>
        <a:xfrm>
          <a:off x="3476960" y="3333031"/>
          <a:ext cx="1981436" cy="990718"/>
        </a:xfrm>
        <a:prstGeom prst="roundRect">
          <a:avLst>
            <a:gd name="adj" fmla="val 10000"/>
          </a:avLst>
        </a:prstGeom>
        <a:gradFill rotWithShape="0">
          <a:gsLst>
            <a:gs pos="100000">
              <a:schemeClr val="accent1"/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>
              <a:latin typeface="Corbel" panose="020B0503020204020204"/>
            </a:rPr>
            <a:t>Leader responsibility </a:t>
          </a:r>
          <a:r>
            <a:rPr lang="en-US" sz="1200" kern="1200"/>
            <a:t>–</a:t>
          </a:r>
          <a:r>
            <a:rPr lang="en-US" sz="1200" kern="1200">
              <a:latin typeface="Corbel" panose="020B0503020204020204"/>
            </a:rPr>
            <a:t> what do you do when someone experience burnout?</a:t>
          </a:r>
        </a:p>
      </dsp:txBody>
      <dsp:txXfrm>
        <a:off x="3505977" y="3362048"/>
        <a:ext cx="1923402" cy="932684"/>
      </dsp:txXfrm>
    </dsp:sp>
    <dsp:sp modelId="{9F01161F-98B0-544B-A6F7-D3695D4FDA44}">
      <dsp:nvSpPr>
        <dsp:cNvPr id="0" name=""/>
        <dsp:cNvSpPr/>
      </dsp:nvSpPr>
      <dsp:spPr>
        <a:xfrm rot="19406279">
          <a:off x="2587295" y="3030635"/>
          <a:ext cx="986755" cy="40429"/>
        </a:xfrm>
        <a:custGeom>
          <a:avLst/>
          <a:gdLst/>
          <a:ahLst/>
          <a:cxnLst/>
          <a:rect l="0" t="0" r="0" b="0"/>
          <a:pathLst>
            <a:path>
              <a:moveTo>
                <a:pt x="0" y="20214"/>
              </a:moveTo>
              <a:lnTo>
                <a:pt x="986755" y="20214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nb-NO" sz="500" kern="1200"/>
        </a:p>
      </dsp:txBody>
      <dsp:txXfrm>
        <a:off x="3056004" y="3026181"/>
        <a:ext cx="49337" cy="49337"/>
      </dsp:txXfrm>
    </dsp:sp>
    <dsp:sp modelId="{0B53A962-2591-B545-9220-5CD866142A56}">
      <dsp:nvSpPr>
        <dsp:cNvPr id="0" name=""/>
        <dsp:cNvSpPr/>
      </dsp:nvSpPr>
      <dsp:spPr>
        <a:xfrm>
          <a:off x="3476960" y="2261589"/>
          <a:ext cx="1981436" cy="990718"/>
        </a:xfrm>
        <a:prstGeom prst="roundRect">
          <a:avLst>
            <a:gd name="adj" fmla="val 10000"/>
          </a:avLst>
        </a:prstGeom>
        <a:gradFill rotWithShape="0">
          <a:gsLst>
            <a:gs pos="100000">
              <a:schemeClr val="accent1"/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>
              <a:latin typeface="Corbel" panose="020B0503020204020204"/>
            </a:rPr>
            <a:t>Organizational culture</a:t>
          </a:r>
          <a:endParaRPr lang="en-US" sz="1200" kern="1200"/>
        </a:p>
      </dsp:txBody>
      <dsp:txXfrm>
        <a:off x="3505977" y="2290606"/>
        <a:ext cx="1923402" cy="93268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D00E20-AACF-EC46-B61C-46471F99648F}" type="datetimeFigureOut">
              <a:rPr lang="nb-NO" smtClean="0"/>
              <a:t>06.11.2023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710B7C1-3BE8-BE44-B814-B67C912B93D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6796711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10B7C1-3BE8-BE44-B814-B67C912B93DE}" type="slidenum">
              <a:rPr lang="nb-NO" smtClean="0"/>
              <a:t>1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76177705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b-NO"/>
              <a:t>Fordi vi har ansvar for enkeltmennesker</a:t>
            </a:r>
          </a:p>
          <a:p>
            <a:r>
              <a:rPr lang="nb-NO"/>
              <a:t>Fordi vi har ansvar for å være gode forbilder </a:t>
            </a:r>
          </a:p>
          <a:p>
            <a:r>
              <a:rPr lang="nb-NO"/>
              <a:t>Fordi vi skal gjøre bra ting i organisasjonen vår</a:t>
            </a:r>
          </a:p>
          <a:p>
            <a:r>
              <a:rPr lang="nb-NO"/>
              <a:t>Fordi vi har en verden å påvirke – og det tar lengre tid enn et par år</a:t>
            </a:r>
          </a:p>
          <a:p>
            <a:r>
              <a:rPr lang="nb-NO"/>
              <a:t>Fordi vi skal ta vare på oss selv </a:t>
            </a:r>
          </a:p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10B7C1-3BE8-BE44-B814-B67C912B93DE}" type="slidenum">
              <a:rPr lang="nb-NO" smtClean="0"/>
              <a:t>2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8678877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1569601" y="520197"/>
            <a:ext cx="9817870" cy="4243189"/>
          </a:xfrm>
        </p:spPr>
        <p:txBody>
          <a:bodyPr anchor="b">
            <a:normAutofit/>
          </a:bodyPr>
          <a:lstStyle>
            <a:lvl1pPr algn="l">
              <a:defRPr sz="6000">
                <a:solidFill>
                  <a:schemeClr val="bg1"/>
                </a:solidFill>
              </a:defRPr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569600" y="5188688"/>
            <a:ext cx="9817871" cy="914399"/>
          </a:xfrm>
        </p:spPr>
        <p:txBody>
          <a:bodyPr>
            <a:normAutofit/>
          </a:bodyPr>
          <a:lstStyle>
            <a:lvl1pPr marL="0" indent="0" algn="l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/>
              <a:t>Klikk for å redigere undertittelstil i malen</a:t>
            </a:r>
          </a:p>
        </p:txBody>
      </p:sp>
    </p:spTree>
    <p:extLst>
      <p:ext uri="{BB962C8B-B14F-4D97-AF65-F5344CB8AC3E}">
        <p14:creationId xmlns:p14="http://schemas.microsoft.com/office/powerpoint/2010/main" val="1777337245"/>
      </p:ext>
    </p:extLst>
  </p:cSld>
  <p:clrMapOvr>
    <a:masterClrMapping/>
  </p:clrMapOvr>
  <p:transition spd="med">
    <p:push dir="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F018E-49FE-304A-B9D0-7A0F37106996}" type="datetimeFigureOut">
              <a:rPr lang="nb-NO" smtClean="0"/>
              <a:t>06.11.2023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14CEF-BAD3-5641-9725-E8DD18756F3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5921145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>
            <a:spLocks noGrp="1"/>
          </p:cNvSpPr>
          <p:nvPr>
            <p:ph type="sldNum" sz="quarter" idx="2"/>
          </p:nvPr>
        </p:nvSpPr>
        <p:spPr>
          <a:xfrm>
            <a:off x="5976890" y="6505277"/>
            <a:ext cx="226314" cy="267891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345460611"/>
      </p:ext>
    </p:extLst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tel – øver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Shape 31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Titteltekst</a:t>
            </a:r>
          </a:p>
        </p:txBody>
      </p:sp>
      <p:sp>
        <p:nvSpPr>
          <p:cNvPr id="32" name="Shape 32"/>
          <p:cNvSpPr>
            <a:spLocks noGrp="1"/>
          </p:cNvSpPr>
          <p:nvPr>
            <p:ph type="sldNum" sz="quarter" idx="2"/>
          </p:nvPr>
        </p:nvSpPr>
        <p:spPr>
          <a:xfrm>
            <a:off x="5976890" y="6505277"/>
            <a:ext cx="226314" cy="267891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50331439"/>
      </p:ext>
    </p:extLst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tel og punktteg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Shape 39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Titteltekst</a:t>
            </a:r>
          </a:p>
        </p:txBody>
      </p:sp>
      <p:sp>
        <p:nvSpPr>
          <p:cNvPr id="40" name="Shape 40"/>
          <p:cNvSpPr>
            <a:spLocks noGrp="1"/>
          </p:cNvSpPr>
          <p:nvPr>
            <p:ph type="body" idx="1"/>
          </p:nvPr>
        </p:nvSpPr>
        <p:spPr>
          <a:xfrm>
            <a:off x="892969" y="1830586"/>
            <a:ext cx="10406063" cy="3758806"/>
          </a:xfrm>
          <a:prstGeom prst="rect">
            <a:avLst/>
          </a:prstGeom>
        </p:spPr>
        <p:txBody>
          <a:bodyPr/>
          <a:lstStyle/>
          <a:p>
            <a:r>
              <a:t>Brødtekst nivå én</a:t>
            </a:r>
          </a:p>
          <a:p>
            <a:pPr lvl="1"/>
            <a:r>
              <a:t>Brødtekst nivå to</a:t>
            </a:r>
          </a:p>
          <a:p>
            <a:pPr lvl="2"/>
            <a:r>
              <a:t>Brødtekst nivå tre</a:t>
            </a:r>
          </a:p>
          <a:p>
            <a:pPr lvl="3"/>
            <a:r>
              <a:t>Brødtekst nivå fire</a:t>
            </a:r>
          </a:p>
          <a:p>
            <a:pPr lvl="4"/>
            <a:r>
              <a:t>Brødtekst nivå fem</a:t>
            </a:r>
          </a:p>
        </p:txBody>
      </p:sp>
      <p:pic>
        <p:nvPicPr>
          <p:cNvPr id="41" name="image1.png" descr="logo-cmyk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88721" y="5688247"/>
            <a:ext cx="1693680" cy="496017"/>
          </a:xfrm>
          <a:prstGeom prst="rect">
            <a:avLst/>
          </a:prstGeom>
          <a:ln w="12700">
            <a:miter lim="400000"/>
          </a:ln>
        </p:spPr>
      </p:pic>
      <p:sp>
        <p:nvSpPr>
          <p:cNvPr id="42" name="Shape 42"/>
          <p:cNvSpPr>
            <a:spLocks noGrp="1"/>
          </p:cNvSpPr>
          <p:nvPr>
            <p:ph type="sldNum" sz="quarter" idx="2"/>
          </p:nvPr>
        </p:nvSpPr>
        <p:spPr>
          <a:xfrm>
            <a:off x="5976890" y="6505277"/>
            <a:ext cx="226314" cy="267891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68107521"/>
      </p:ext>
    </p:extLst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Punktteg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Body Level One…"/>
          <p:cNvSpPr>
            <a:spLocks noGrp="1"/>
          </p:cNvSpPr>
          <p:nvPr>
            <p:ph type="body" idx="1"/>
          </p:nvPr>
        </p:nvSpPr>
        <p:spPr>
          <a:xfrm>
            <a:off x="892969" y="892969"/>
            <a:ext cx="10406063" cy="4660914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pic>
        <p:nvPicPr>
          <p:cNvPr id="50" name="logo-cmyk.png" descr="logo-cmyk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88721" y="5688247"/>
            <a:ext cx="1693680" cy="496017"/>
          </a:xfrm>
          <a:prstGeom prst="rect">
            <a:avLst/>
          </a:prstGeom>
          <a:ln w="12700">
            <a:miter lim="400000"/>
          </a:ln>
        </p:spPr>
      </p:pic>
      <p:sp>
        <p:nvSpPr>
          <p:cNvPr id="51" name="Lysbildenummer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296402244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2_Tittellysbil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1569601" y="520197"/>
            <a:ext cx="9817870" cy="4243189"/>
          </a:xfrm>
        </p:spPr>
        <p:txBody>
          <a:bodyPr anchor="b">
            <a:normAutofit/>
          </a:bodyPr>
          <a:lstStyle>
            <a:lvl1pPr algn="l">
              <a:defRPr sz="6000">
                <a:solidFill>
                  <a:schemeClr val="bg1"/>
                </a:solidFill>
              </a:defRPr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569600" y="5188688"/>
            <a:ext cx="9817871" cy="914399"/>
          </a:xfrm>
        </p:spPr>
        <p:txBody>
          <a:bodyPr>
            <a:normAutofit/>
          </a:bodyPr>
          <a:lstStyle>
            <a:lvl1pPr marL="0" indent="0" algn="l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/>
              <a:t>Klikk for å redigere undertittelstil i malen</a:t>
            </a:r>
          </a:p>
        </p:txBody>
      </p:sp>
    </p:spTree>
  </p:cSld>
  <p:clrMapOvr>
    <a:masterClrMapping/>
  </p:clrMapOvr>
  <p:transition spd="med">
    <p:push dir="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tellysbilde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1569601" y="520197"/>
            <a:ext cx="9817870" cy="4243189"/>
          </a:xfrm>
        </p:spPr>
        <p:txBody>
          <a:bodyPr anchor="b">
            <a:normAutofit/>
          </a:bodyPr>
          <a:lstStyle>
            <a:lvl1pPr algn="l">
              <a:defRPr sz="6000">
                <a:solidFill>
                  <a:schemeClr val="bg1"/>
                </a:solidFill>
              </a:defRPr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569600" y="5188688"/>
            <a:ext cx="9817871" cy="914399"/>
          </a:xfrm>
        </p:spPr>
        <p:txBody>
          <a:bodyPr>
            <a:normAutofit/>
          </a:bodyPr>
          <a:lstStyle>
            <a:lvl1pPr marL="0" indent="0" algn="l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/>
              <a:t>Klikk for å redigere undertittelstil i malen</a:t>
            </a:r>
          </a:p>
        </p:txBody>
      </p:sp>
    </p:spTree>
  </p:cSld>
  <p:clrMapOvr>
    <a:masterClrMapping/>
  </p:clrMapOvr>
  <p:transition spd="med">
    <p:push dir="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3_Tittellysbil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1569601" y="520197"/>
            <a:ext cx="9817870" cy="4243189"/>
          </a:xfrm>
        </p:spPr>
        <p:txBody>
          <a:bodyPr anchor="b">
            <a:normAutofit/>
          </a:bodyPr>
          <a:lstStyle>
            <a:lvl1pPr algn="l">
              <a:defRPr sz="6000">
                <a:solidFill>
                  <a:schemeClr val="bg1"/>
                </a:solidFill>
              </a:defRPr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569600" y="5188688"/>
            <a:ext cx="9817871" cy="914399"/>
          </a:xfrm>
        </p:spPr>
        <p:txBody>
          <a:bodyPr>
            <a:normAutofit/>
          </a:bodyPr>
          <a:lstStyle>
            <a:lvl1pPr marL="0" indent="0" algn="l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/>
              <a:t>Klikk for å redigere undertittelstil i malen</a:t>
            </a:r>
          </a:p>
        </p:txBody>
      </p:sp>
    </p:spTree>
  </p:cSld>
  <p:clrMapOvr>
    <a:masterClrMapping/>
  </p:clrMapOvr>
  <p:transition spd="med">
    <p:push dir="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568824" y="274637"/>
            <a:ext cx="10013576" cy="1658335"/>
          </a:xfrm>
        </p:spPr>
        <p:txBody>
          <a:bodyPr>
            <a:normAutofit/>
          </a:bodyPr>
          <a:lstStyle>
            <a:lvl1pPr>
              <a:defRPr sz="54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1568824" y="2280213"/>
            <a:ext cx="10013576" cy="2997843"/>
          </a:xfrm>
        </p:spPr>
        <p:txBody>
          <a:bodyPr anchor="t">
            <a:normAutofit/>
          </a:bodyPr>
          <a:lstStyle>
            <a:lvl1pPr>
              <a:spcBef>
                <a:spcPts val="1200"/>
              </a:spcBef>
              <a:defRPr sz="2800"/>
            </a:lvl1pPr>
            <a:lvl2pPr>
              <a:spcBef>
                <a:spcPts val="1200"/>
              </a:spcBef>
              <a:defRPr sz="2800"/>
            </a:lvl2pPr>
            <a:lvl3pPr>
              <a:spcBef>
                <a:spcPts val="1200"/>
              </a:spcBef>
              <a:defRPr sz="2800"/>
            </a:lvl3pPr>
            <a:lvl4pPr>
              <a:spcBef>
                <a:spcPts val="1200"/>
              </a:spcBef>
              <a:defRPr sz="2800"/>
            </a:lvl4pPr>
            <a:lvl5pPr>
              <a:spcBef>
                <a:spcPts val="1200"/>
              </a:spcBef>
              <a:defRPr sz="2800"/>
            </a:lvl5pPr>
          </a:lstStyle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pic>
        <p:nvPicPr>
          <p:cNvPr id="7" name="Bild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71152" y="5710463"/>
            <a:ext cx="1711248" cy="6682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5505989"/>
      </p:ext>
    </p:extLst>
  </p:cSld>
  <p:clrMapOvr>
    <a:masterClrMapping/>
  </p:clrMapOvr>
  <p:transition spd="med">
    <p:push dir="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568824" y="274637"/>
            <a:ext cx="10013576" cy="1658335"/>
          </a:xfrm>
        </p:spPr>
        <p:txBody>
          <a:bodyPr>
            <a:normAutofit/>
          </a:bodyPr>
          <a:lstStyle>
            <a:lvl1pPr>
              <a:defRPr sz="54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1568824" y="2280213"/>
            <a:ext cx="4542609" cy="3877519"/>
          </a:xfrm>
        </p:spPr>
        <p:txBody>
          <a:bodyPr anchor="t">
            <a:normAutofit/>
          </a:bodyPr>
          <a:lstStyle>
            <a:lvl1pPr>
              <a:spcBef>
                <a:spcPts val="1200"/>
              </a:spcBef>
              <a:defRPr sz="2800"/>
            </a:lvl1pPr>
            <a:lvl2pPr>
              <a:spcBef>
                <a:spcPts val="1200"/>
              </a:spcBef>
              <a:defRPr sz="2800"/>
            </a:lvl2pPr>
            <a:lvl3pPr>
              <a:spcBef>
                <a:spcPts val="1200"/>
              </a:spcBef>
              <a:defRPr sz="2800"/>
            </a:lvl3pPr>
            <a:lvl4pPr>
              <a:spcBef>
                <a:spcPts val="1200"/>
              </a:spcBef>
              <a:defRPr sz="2800"/>
            </a:lvl4pPr>
            <a:lvl5pPr>
              <a:spcBef>
                <a:spcPts val="1200"/>
              </a:spcBef>
              <a:defRPr sz="2800"/>
            </a:lvl5pPr>
          </a:lstStyle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innhold 2"/>
          <p:cNvSpPr>
            <a:spLocks noGrp="1"/>
          </p:cNvSpPr>
          <p:nvPr>
            <p:ph idx="10"/>
          </p:nvPr>
        </p:nvSpPr>
        <p:spPr>
          <a:xfrm>
            <a:off x="6400801" y="2291788"/>
            <a:ext cx="5181600" cy="3877519"/>
          </a:xfrm>
        </p:spPr>
        <p:txBody>
          <a:bodyPr anchor="t">
            <a:normAutofit/>
          </a:bodyPr>
          <a:lstStyle>
            <a:lvl1pPr>
              <a:spcBef>
                <a:spcPts val="1200"/>
              </a:spcBef>
              <a:defRPr sz="2800"/>
            </a:lvl1pPr>
            <a:lvl2pPr>
              <a:spcBef>
                <a:spcPts val="1200"/>
              </a:spcBef>
              <a:defRPr sz="2800"/>
            </a:lvl2pPr>
            <a:lvl3pPr>
              <a:spcBef>
                <a:spcPts val="1200"/>
              </a:spcBef>
              <a:defRPr sz="2800"/>
            </a:lvl3pPr>
            <a:lvl4pPr>
              <a:spcBef>
                <a:spcPts val="1200"/>
              </a:spcBef>
              <a:defRPr sz="2800"/>
            </a:lvl4pPr>
            <a:lvl5pPr>
              <a:spcBef>
                <a:spcPts val="1200"/>
              </a:spcBef>
              <a:defRPr sz="2800"/>
            </a:lvl5pPr>
          </a:lstStyle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Tx/>
              <a:buFont typeface="Arial" charset="0"/>
              <a:buNone/>
              <a:tabLst/>
              <a:defRPr/>
            </a:pPr>
            <a:r>
              <a:rPr lang="nb-NO"/>
              <a:t>Rediger tekststiler i malen</a:t>
            </a:r>
          </a:p>
        </p:txBody>
      </p:sp>
    </p:spTree>
  </p:cSld>
  <p:clrMapOvr>
    <a:masterClrMapping/>
  </p:clrMapOvr>
  <p:transition spd="med">
    <p:push dir="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568824" y="274637"/>
            <a:ext cx="10013576" cy="1658335"/>
          </a:xfrm>
        </p:spPr>
        <p:txBody>
          <a:bodyPr>
            <a:normAutofit/>
          </a:bodyPr>
          <a:lstStyle>
            <a:lvl1pPr>
              <a:defRPr sz="54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1568824" y="2280213"/>
            <a:ext cx="10013576" cy="2997843"/>
          </a:xfrm>
        </p:spPr>
        <p:txBody>
          <a:bodyPr anchor="t">
            <a:normAutofit/>
          </a:bodyPr>
          <a:lstStyle>
            <a:lvl1pPr>
              <a:spcBef>
                <a:spcPts val="1200"/>
              </a:spcBef>
              <a:defRPr sz="2800"/>
            </a:lvl1pPr>
            <a:lvl2pPr>
              <a:spcBef>
                <a:spcPts val="1200"/>
              </a:spcBef>
              <a:defRPr sz="2800"/>
            </a:lvl2pPr>
            <a:lvl3pPr>
              <a:spcBef>
                <a:spcPts val="1200"/>
              </a:spcBef>
              <a:defRPr sz="2800"/>
            </a:lvl3pPr>
            <a:lvl4pPr>
              <a:spcBef>
                <a:spcPts val="1200"/>
              </a:spcBef>
              <a:defRPr sz="2800"/>
            </a:lvl4pPr>
            <a:lvl5pPr>
              <a:spcBef>
                <a:spcPts val="1200"/>
              </a:spcBef>
              <a:defRPr sz="2800"/>
            </a:lvl5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pic>
        <p:nvPicPr>
          <p:cNvPr id="7" name="Bild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71152" y="5710463"/>
            <a:ext cx="1711248" cy="6682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5505989"/>
      </p:ext>
    </p:extLst>
  </p:cSld>
  <p:clrMapOvr>
    <a:masterClrMapping/>
  </p:clrMapOvr>
  <p:transition spd="med">
    <p:push dir="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568824" y="274637"/>
            <a:ext cx="10013576" cy="1658335"/>
          </a:xfrm>
        </p:spPr>
        <p:txBody>
          <a:bodyPr>
            <a:normAutofit/>
          </a:bodyPr>
          <a:lstStyle>
            <a:lvl1pPr>
              <a:defRPr sz="54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1568824" y="2280213"/>
            <a:ext cx="4542609" cy="3877519"/>
          </a:xfrm>
        </p:spPr>
        <p:txBody>
          <a:bodyPr anchor="t">
            <a:normAutofit/>
          </a:bodyPr>
          <a:lstStyle>
            <a:lvl1pPr>
              <a:spcBef>
                <a:spcPts val="1200"/>
              </a:spcBef>
              <a:defRPr sz="2800"/>
            </a:lvl1pPr>
            <a:lvl2pPr>
              <a:spcBef>
                <a:spcPts val="1200"/>
              </a:spcBef>
              <a:defRPr sz="2800"/>
            </a:lvl2pPr>
            <a:lvl3pPr>
              <a:spcBef>
                <a:spcPts val="1200"/>
              </a:spcBef>
              <a:defRPr sz="2800"/>
            </a:lvl3pPr>
            <a:lvl4pPr>
              <a:spcBef>
                <a:spcPts val="1200"/>
              </a:spcBef>
              <a:defRPr sz="2800"/>
            </a:lvl4pPr>
            <a:lvl5pPr>
              <a:spcBef>
                <a:spcPts val="1200"/>
              </a:spcBef>
              <a:defRPr sz="2800"/>
            </a:lvl5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innhold 2"/>
          <p:cNvSpPr>
            <a:spLocks noGrp="1"/>
          </p:cNvSpPr>
          <p:nvPr>
            <p:ph idx="10"/>
          </p:nvPr>
        </p:nvSpPr>
        <p:spPr>
          <a:xfrm>
            <a:off x="6400801" y="2291788"/>
            <a:ext cx="5181600" cy="3877519"/>
          </a:xfrm>
        </p:spPr>
        <p:txBody>
          <a:bodyPr anchor="t">
            <a:normAutofit/>
          </a:bodyPr>
          <a:lstStyle>
            <a:lvl1pPr>
              <a:spcBef>
                <a:spcPts val="1200"/>
              </a:spcBef>
              <a:defRPr sz="2800"/>
            </a:lvl1pPr>
            <a:lvl2pPr>
              <a:spcBef>
                <a:spcPts val="1200"/>
              </a:spcBef>
              <a:defRPr sz="2800"/>
            </a:lvl2pPr>
            <a:lvl3pPr>
              <a:spcBef>
                <a:spcPts val="1200"/>
              </a:spcBef>
              <a:defRPr sz="2800"/>
            </a:lvl3pPr>
            <a:lvl4pPr>
              <a:spcBef>
                <a:spcPts val="1200"/>
              </a:spcBef>
              <a:defRPr sz="2800"/>
            </a:lvl4pPr>
            <a:lvl5pPr>
              <a:spcBef>
                <a:spcPts val="1200"/>
              </a:spcBef>
              <a:defRPr sz="2800"/>
            </a:lvl5pPr>
          </a:lstStyle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Tx/>
              <a:buFont typeface="Arial" charset="0"/>
              <a:buNone/>
              <a:tabLst/>
              <a:defRPr/>
            </a:pPr>
            <a:r>
              <a:rPr lang="nb-NO"/>
              <a:t>Klikk for å redigere tekststiler i malen</a:t>
            </a:r>
          </a:p>
        </p:txBody>
      </p:sp>
    </p:spTree>
  </p:cSld>
  <p:clrMapOvr>
    <a:masterClrMapping/>
  </p:clrMapOvr>
  <p:transition spd="med">
    <p:push dir="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tel og punktteg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Title Text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0" name="Body Level One…"/>
          <p:cNvSpPr>
            <a:spLocks noGrp="1"/>
          </p:cNvSpPr>
          <p:nvPr>
            <p:ph type="body" idx="1"/>
          </p:nvPr>
        </p:nvSpPr>
        <p:spPr>
          <a:xfrm>
            <a:off x="892969" y="1830586"/>
            <a:ext cx="10406063" cy="3758806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pic>
        <p:nvPicPr>
          <p:cNvPr id="41" name="logo-cmyk.png" descr="logo-cmyk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88721" y="5688247"/>
            <a:ext cx="1693680" cy="496017"/>
          </a:xfrm>
          <a:prstGeom prst="rect">
            <a:avLst/>
          </a:prstGeom>
          <a:ln w="12700">
            <a:miter lim="400000"/>
          </a:ln>
        </p:spPr>
      </p:pic>
      <p:sp>
        <p:nvSpPr>
          <p:cNvPr id="42" name="Lysbildenummer"/>
          <p:cNvSpPr>
            <a:spLocks noGrp="1"/>
          </p:cNvSpPr>
          <p:nvPr>
            <p:ph type="sldNum" sz="quarter" idx="2"/>
          </p:nvPr>
        </p:nvSpPr>
        <p:spPr>
          <a:xfrm>
            <a:off x="5976890" y="6505277"/>
            <a:ext cx="226314" cy="267891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024934105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1568824" y="274637"/>
            <a:ext cx="10013576" cy="12762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1568824" y="2017059"/>
            <a:ext cx="10013576" cy="351084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23111175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700" r:id="rId2"/>
    <p:sldLayoutId id="2147483699" r:id="rId3"/>
    <p:sldLayoutId id="2147483701" r:id="rId4"/>
    <p:sldLayoutId id="2147483706" r:id="rId5"/>
    <p:sldLayoutId id="2147483707" r:id="rId6"/>
    <p:sldLayoutId id="2147483698" r:id="rId7"/>
    <p:sldLayoutId id="2147483702" r:id="rId8"/>
    <p:sldLayoutId id="2147483704" r:id="rId9"/>
    <p:sldLayoutId id="2147483705" r:id="rId10"/>
    <p:sldLayoutId id="2147483703" r:id="rId11"/>
    <p:sldLayoutId id="2147483718" r:id="rId12"/>
    <p:sldLayoutId id="2147483717" r:id="rId13"/>
    <p:sldLayoutId id="2147483715" r:id="rId14"/>
  </p:sldLayoutIdLst>
  <p:transition spd="med">
    <p:push dir="u"/>
  </p:transition>
  <p:txStyles>
    <p:titleStyle>
      <a:lvl1pPr algn="l" defTabSz="457200" rtl="0" eaLnBrk="1" latinLnBrk="0" hangingPunct="1">
        <a:spcBef>
          <a:spcPct val="0"/>
        </a:spcBef>
        <a:buNone/>
        <a:defRPr sz="4400" b="1" i="0" kern="1200">
          <a:solidFill>
            <a:schemeClr val="tx1"/>
          </a:solidFill>
          <a:latin typeface="Arial" charset="0"/>
          <a:ea typeface="Arial" charset="0"/>
          <a:cs typeface="Arial" charset="0"/>
        </a:defRPr>
      </a:lvl1pPr>
    </p:titleStyle>
    <p:bodyStyle>
      <a:lvl1pPr marL="342900" indent="-342900" algn="l" defTabSz="457200" rtl="0" eaLnBrk="1" latinLnBrk="0" hangingPunct="1">
        <a:spcBef>
          <a:spcPts val="1000"/>
        </a:spcBef>
        <a:buClr>
          <a:schemeClr val="accent1"/>
        </a:buClr>
        <a:buFont typeface="Arial" charset="0"/>
        <a:buChar char="•"/>
        <a:defRPr sz="2600" b="0" i="0" kern="1200">
          <a:solidFill>
            <a:schemeClr val="tx1"/>
          </a:solidFill>
          <a:latin typeface="Arial" charset="0"/>
          <a:ea typeface="Arial" charset="0"/>
          <a:cs typeface="Arial" charset="0"/>
        </a:defRPr>
      </a:lvl1pPr>
      <a:lvl2pPr marL="742950" indent="-285750" algn="l" defTabSz="457200" rtl="0" eaLnBrk="1" latinLnBrk="0" hangingPunct="1">
        <a:spcBef>
          <a:spcPts val="1000"/>
        </a:spcBef>
        <a:buClr>
          <a:schemeClr val="accent1"/>
        </a:buClr>
        <a:buFont typeface="Arial" charset="0"/>
        <a:buChar char="•"/>
        <a:defRPr sz="2600" b="0" i="0" kern="1200">
          <a:solidFill>
            <a:schemeClr val="tx1"/>
          </a:solidFill>
          <a:latin typeface="Arial" charset="0"/>
          <a:ea typeface="Arial" charset="0"/>
          <a:cs typeface="Arial" charset="0"/>
        </a:defRPr>
      </a:lvl2pPr>
      <a:lvl3pPr marL="1143000" indent="-228600" algn="l" defTabSz="457200" rtl="0" eaLnBrk="1" latinLnBrk="0" hangingPunct="1">
        <a:spcBef>
          <a:spcPts val="1000"/>
        </a:spcBef>
        <a:buClr>
          <a:schemeClr val="accent1"/>
        </a:buClr>
        <a:buFont typeface="Arial" charset="0"/>
        <a:buChar char="•"/>
        <a:defRPr sz="2600" b="0" i="0" kern="1200">
          <a:solidFill>
            <a:schemeClr val="tx1"/>
          </a:solidFill>
          <a:latin typeface="Arial" charset="0"/>
          <a:ea typeface="Arial" charset="0"/>
          <a:cs typeface="Arial" charset="0"/>
        </a:defRPr>
      </a:lvl3pPr>
      <a:lvl4pPr marL="1600200" indent="-228600" algn="l" defTabSz="457200" rtl="0" eaLnBrk="1" latinLnBrk="0" hangingPunct="1">
        <a:spcBef>
          <a:spcPts val="1000"/>
        </a:spcBef>
        <a:buClr>
          <a:schemeClr val="accent1"/>
        </a:buClr>
        <a:buFont typeface="Arial" charset="0"/>
        <a:buChar char="•"/>
        <a:defRPr sz="2600" b="0" i="0" kern="1200">
          <a:solidFill>
            <a:schemeClr val="tx1"/>
          </a:solidFill>
          <a:latin typeface="Arial" charset="0"/>
          <a:ea typeface="Arial" charset="0"/>
          <a:cs typeface="Arial" charset="0"/>
        </a:defRPr>
      </a:lvl4pPr>
      <a:lvl5pPr marL="2057400" indent="-228600" algn="l" defTabSz="457200" rtl="0" eaLnBrk="1" latinLnBrk="0" hangingPunct="1">
        <a:spcBef>
          <a:spcPts val="1000"/>
        </a:spcBef>
        <a:buClr>
          <a:schemeClr val="accent1"/>
        </a:buClr>
        <a:buFont typeface="Arial" charset="0"/>
        <a:buChar char="•"/>
        <a:defRPr sz="2600" b="0" i="0" kern="1200">
          <a:solidFill>
            <a:schemeClr val="tx1"/>
          </a:solidFill>
          <a:latin typeface="Arial" charset="0"/>
          <a:ea typeface="Arial" charset="0"/>
          <a:cs typeface="Arial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iff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>
                <a:latin typeface="Arial"/>
                <a:cs typeface="Arial"/>
              </a:rPr>
              <a:t>Sustainable</a:t>
            </a:r>
            <a:r>
              <a:rPr lang="nb-NO">
                <a:latin typeface="Arial"/>
                <a:cs typeface="Arial"/>
              </a:rPr>
              <a:t> engagement</a:t>
            </a:r>
            <a:endParaRPr lang="nb-NO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569600" y="4858009"/>
            <a:ext cx="9817871" cy="1245078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>
                <a:latin typeface="Arial"/>
                <a:cs typeface="Arial"/>
              </a:rPr>
              <a:t>How can we set boundaries, manage stress, and build an organizational culture which fosters sustainable engagement for all? 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9371895"/>
      </p:ext>
    </p:extLst>
  </p:cSld>
  <p:clrMapOvr>
    <a:masterClrMapping/>
  </p:clrMapOvr>
  <p:transition spd="med">
    <p:push dir="u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008108" y="274637"/>
            <a:ext cx="10574292" cy="1658335"/>
          </a:xfrm>
        </p:spPr>
        <p:txBody>
          <a:bodyPr/>
          <a:lstStyle/>
          <a:p>
            <a:r>
              <a:rPr lang="en-US">
                <a:latin typeface="Arial"/>
                <a:cs typeface="Arial"/>
              </a:rPr>
              <a:t>Some practical advice</a:t>
            </a:r>
            <a:endParaRPr lang="en-US"/>
          </a:p>
        </p:txBody>
      </p:sp>
      <p:sp>
        <p:nvSpPr>
          <p:cNvPr id="5" name="Plassholder for innhold 2">
            <a:extLst>
              <a:ext uri="{FF2B5EF4-FFF2-40B4-BE49-F238E27FC236}">
                <a16:creationId xmlns:a16="http://schemas.microsoft.com/office/drawing/2014/main" id="{CDCB73AE-2D6C-443C-D05D-981A410D4007}"/>
              </a:ext>
            </a:extLst>
          </p:cNvPr>
          <p:cNvSpPr txBox="1">
            <a:spLocks/>
          </p:cNvSpPr>
          <p:nvPr/>
        </p:nvSpPr>
        <p:spPr>
          <a:xfrm>
            <a:off x="820860" y="2325314"/>
            <a:ext cx="10590030" cy="376177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342900" indent="-342900" algn="l" defTabSz="457200" rtl="0" eaLnBrk="1" latinLnBrk="0" hangingPunct="1">
              <a:spcBef>
                <a:spcPts val="1200"/>
              </a:spcBef>
              <a:buClr>
                <a:schemeClr val="accent1"/>
              </a:buClr>
              <a:buFont typeface="Arial" charset="0"/>
              <a:buChar char="•"/>
              <a:defRPr sz="2800" b="0" i="0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 algn="l" defTabSz="457200" rtl="0" eaLnBrk="1" latinLnBrk="0" hangingPunct="1">
              <a:spcBef>
                <a:spcPts val="1200"/>
              </a:spcBef>
              <a:buClr>
                <a:schemeClr val="accent1"/>
              </a:buClr>
              <a:buFont typeface="Arial" charset="0"/>
              <a:buChar char="•"/>
              <a:defRPr sz="2800" b="0" i="0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algn="l" defTabSz="457200" rtl="0" eaLnBrk="1" latinLnBrk="0" hangingPunct="1">
              <a:spcBef>
                <a:spcPts val="1200"/>
              </a:spcBef>
              <a:buClr>
                <a:schemeClr val="accent1"/>
              </a:buClr>
              <a:buFont typeface="Arial" charset="0"/>
              <a:buChar char="•"/>
              <a:defRPr sz="2800" b="0" i="0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algn="l" defTabSz="457200" rtl="0" eaLnBrk="1" latinLnBrk="0" hangingPunct="1">
              <a:spcBef>
                <a:spcPts val="1200"/>
              </a:spcBef>
              <a:buClr>
                <a:schemeClr val="accent1"/>
              </a:buClr>
              <a:buFont typeface="Arial" charset="0"/>
              <a:buChar char="•"/>
              <a:defRPr sz="2800" b="0" i="0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algn="l" defTabSz="457200" rtl="0" eaLnBrk="1" latinLnBrk="0" hangingPunct="1">
              <a:spcBef>
                <a:spcPts val="1200"/>
              </a:spcBef>
              <a:buClr>
                <a:schemeClr val="accent1"/>
              </a:buClr>
              <a:buFont typeface="Arial" charset="0"/>
              <a:buChar char="•"/>
              <a:defRPr sz="2800" b="0" i="0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>
                <a:latin typeface="Arial"/>
                <a:cs typeface="Arial"/>
              </a:rPr>
              <a:t>Set some "rules" for yourself that you try your best to respect (e.g. maximum two work-weekends each month)</a:t>
            </a:r>
            <a:endParaRPr lang="en-US"/>
          </a:p>
          <a:p>
            <a:r>
              <a:rPr lang="en-US">
                <a:latin typeface="Arial"/>
                <a:cs typeface="Arial"/>
              </a:rPr>
              <a:t>Book free time in your calendar</a:t>
            </a:r>
          </a:p>
          <a:p>
            <a:r>
              <a:rPr lang="en-US">
                <a:latin typeface="Arial"/>
                <a:cs typeface="Arial"/>
              </a:rPr>
              <a:t>Prioritize what to do and not to do with others</a:t>
            </a:r>
          </a:p>
          <a:p>
            <a:r>
              <a:rPr lang="en-US">
                <a:latin typeface="Arial"/>
                <a:cs typeface="Arial"/>
              </a:rPr>
              <a:t>Make prioritized to-do lists</a:t>
            </a:r>
          </a:p>
          <a:p>
            <a:r>
              <a:rPr lang="en-US">
                <a:latin typeface="Arial"/>
                <a:cs typeface="Arial"/>
              </a:rPr>
              <a:t>Have rules for how and when to contact each other</a:t>
            </a:r>
          </a:p>
          <a:p>
            <a:endParaRPr lang="en-US"/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6730983"/>
      </p:ext>
    </p:extLst>
  </p:cSld>
  <p:clrMapOvr>
    <a:masterClrMapping/>
  </p:clrMapOvr>
  <p:transition spd="med">
    <p:push dir="u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Arial"/>
                <a:cs typeface="Arial"/>
              </a:rPr>
              <a:t>More practical advice: </a:t>
            </a:r>
            <a:endParaRPr lang="en-US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>
                <a:latin typeface="Arial"/>
                <a:cs typeface="Arial"/>
              </a:rPr>
              <a:t>Have friends who are not active in the same organization as your self</a:t>
            </a:r>
          </a:p>
          <a:p>
            <a:r>
              <a:rPr lang="en-US">
                <a:latin typeface="Arial"/>
                <a:cs typeface="Arial"/>
              </a:rPr>
              <a:t>Unwind with other activities when possible</a:t>
            </a:r>
          </a:p>
          <a:p>
            <a:r>
              <a:rPr lang="en-US">
                <a:latin typeface="Arial"/>
                <a:cs typeface="Arial"/>
              </a:rPr>
              <a:t>Work goal focused, not activity focused</a:t>
            </a:r>
          </a:p>
          <a:p>
            <a:pPr lvl="1"/>
            <a:r>
              <a:rPr lang="en-US">
                <a:latin typeface="Arial"/>
                <a:cs typeface="Arial"/>
              </a:rPr>
              <a:t>The goal should not be to do the most things, but to achieve the most</a:t>
            </a:r>
          </a:p>
          <a:p>
            <a:r>
              <a:rPr lang="en-US">
                <a:latin typeface="Arial"/>
                <a:cs typeface="Arial"/>
              </a:rPr>
              <a:t>Have an external mentor/advisor</a:t>
            </a:r>
            <a:endParaRPr lang="en-US"/>
          </a:p>
          <a:p>
            <a:r>
              <a:rPr lang="en-US">
                <a:latin typeface="Arial"/>
                <a:cs typeface="Arial"/>
              </a:rPr>
              <a:t>TAKE VACATIONS!</a:t>
            </a:r>
            <a:endParaRPr lang="en-US"/>
          </a:p>
          <a:p>
            <a:pPr marL="0" indent="0">
              <a:buNone/>
            </a:pPr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84598975"/>
      </p:ext>
    </p:extLst>
  </p:cSld>
  <p:clrMapOvr>
    <a:masterClrMapping/>
  </p:clrMapOvr>
  <p:transition spd="med">
    <p:push dir="u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Arial"/>
                <a:cs typeface="Arial"/>
              </a:rPr>
              <a:t>Remind your self</a:t>
            </a:r>
            <a:endParaRPr lang="en-US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>
                <a:latin typeface="Arial"/>
                <a:cs typeface="Arial"/>
              </a:rPr>
              <a:t>How important is this (meeting/conference/task)?</a:t>
            </a:r>
          </a:p>
          <a:p>
            <a:r>
              <a:rPr lang="en-US">
                <a:latin typeface="Arial"/>
                <a:cs typeface="Arial"/>
              </a:rPr>
              <a:t>How important is it that </a:t>
            </a:r>
            <a:r>
              <a:rPr lang="en-US" i="1">
                <a:latin typeface="Arial"/>
                <a:cs typeface="Arial"/>
              </a:rPr>
              <a:t>I </a:t>
            </a:r>
            <a:r>
              <a:rPr lang="en-US">
                <a:latin typeface="Arial"/>
                <a:cs typeface="Arial"/>
              </a:rPr>
              <a:t>am the one who do this?</a:t>
            </a:r>
          </a:p>
          <a:p>
            <a:r>
              <a:rPr lang="en-US">
                <a:latin typeface="Arial"/>
                <a:cs typeface="Arial"/>
              </a:rPr>
              <a:t>What is the worst thing that can happen if I do not do this?</a:t>
            </a:r>
          </a:p>
          <a:p>
            <a:pPr marL="0" indent="0">
              <a:buNone/>
            </a:pPr>
            <a:endParaRPr lang="nb-NO">
              <a:cs typeface="Arial"/>
            </a:endParaRPr>
          </a:p>
          <a:p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92624964"/>
      </p:ext>
    </p:extLst>
  </p:cSld>
  <p:clrMapOvr>
    <a:masterClrMapping/>
  </p:clrMapOvr>
  <p:transition spd="med">
    <p:push dir="u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956143" y="659093"/>
            <a:ext cx="9817870" cy="4243189"/>
          </a:xfrm>
        </p:spPr>
        <p:txBody>
          <a:bodyPr>
            <a:normAutofit/>
          </a:bodyPr>
          <a:lstStyle/>
          <a:p>
            <a:pPr algn="ctr"/>
            <a:r>
              <a:rPr lang="en-US">
                <a:latin typeface="Arial"/>
                <a:cs typeface="Arial"/>
              </a:rPr>
              <a:t>How can you set boundaries for others?</a:t>
            </a:r>
            <a:endParaRPr lang="nb-NO"/>
          </a:p>
        </p:txBody>
      </p:sp>
      <p:sp>
        <p:nvSpPr>
          <p:cNvPr id="4" name="Undertittel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045307274"/>
      </p:ext>
    </p:extLst>
  </p:cSld>
  <p:clrMapOvr>
    <a:masterClrMapping/>
  </p:clrMapOvr>
  <p:transition spd="med">
    <p:push dir="u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>
                <a:latin typeface="Arial"/>
                <a:cs typeface="Arial"/>
              </a:rPr>
              <a:t>Individual level: managing stress</a:t>
            </a:r>
            <a:endParaRPr lang="nb-NO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>
                <a:latin typeface="Arial"/>
                <a:cs typeface="Arial"/>
              </a:rPr>
              <a:t>How to manage busy days without being paralyzed with by stress?</a:t>
            </a:r>
          </a:p>
          <a:p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752881165"/>
      </p:ext>
    </p:extLst>
  </p:cSld>
  <p:clrMapOvr>
    <a:masterClrMapping/>
  </p:clrMapOvr>
  <p:transition spd="med">
    <p:push dir="u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>
                <a:latin typeface="Arial"/>
                <a:cs typeface="Arial"/>
              </a:rPr>
              <a:t>Thoughts and feelings 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674516" y="5903087"/>
            <a:ext cx="9265080" cy="68290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>
                <a:latin typeface="Arial"/>
                <a:cs typeface="Arial"/>
              </a:rPr>
              <a:t>Are there alternative ways to think about the situation? </a:t>
            </a:r>
            <a:endParaRPr lang="en-US"/>
          </a:p>
        </p:txBody>
      </p:sp>
      <p:pic>
        <p:nvPicPr>
          <p:cNvPr id="5" name="Bild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31707" y="2161747"/>
            <a:ext cx="6343263" cy="33157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9918094"/>
      </p:ext>
    </p:extLst>
  </p:cSld>
  <p:clrMapOvr>
    <a:masterClrMapping/>
  </p:clrMapOvr>
  <p:transition spd="med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>
                <a:latin typeface="Arial"/>
                <a:cs typeface="Arial"/>
              </a:rPr>
              <a:t>What is your best tip to managing busy days? </a:t>
            </a:r>
            <a:endParaRPr lang="en-US"/>
          </a:p>
        </p:txBody>
      </p:sp>
      <p:sp>
        <p:nvSpPr>
          <p:cNvPr id="5" name="Undertittel 4">
            <a:extLst>
              <a:ext uri="{FF2B5EF4-FFF2-40B4-BE49-F238E27FC236}">
                <a16:creationId xmlns:a16="http://schemas.microsoft.com/office/drawing/2014/main" id="{C48DC19A-7E36-1AB7-65B2-9209B163DE3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023680567"/>
      </p:ext>
    </p:extLst>
  </p:cSld>
  <p:clrMapOvr>
    <a:masterClrMapping/>
  </p:clrMapOvr>
  <p:transition spd="med">
    <p:push dir="u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Arial"/>
                <a:cs typeface="Arial"/>
              </a:rPr>
              <a:t>Take care of your self 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>
                <a:latin typeface="Arial"/>
                <a:cs typeface="Arial"/>
              </a:rPr>
              <a:t>Eat enough (nutritious) food</a:t>
            </a:r>
            <a:endParaRPr lang="en-US"/>
          </a:p>
          <a:p>
            <a:r>
              <a:rPr lang="en-US">
                <a:latin typeface="Arial"/>
                <a:cs typeface="Arial"/>
              </a:rPr>
              <a:t>Physical activity</a:t>
            </a:r>
            <a:endParaRPr lang="en-US"/>
          </a:p>
          <a:p>
            <a:r>
              <a:rPr lang="en-US">
                <a:latin typeface="Arial"/>
                <a:cs typeface="Arial"/>
              </a:rPr>
              <a:t>Sleep </a:t>
            </a:r>
            <a:endParaRPr lang="en-US"/>
          </a:p>
          <a:p>
            <a:r>
              <a:rPr lang="en-US">
                <a:latin typeface="Arial"/>
                <a:cs typeface="Arial"/>
              </a:rPr>
              <a:t>Friends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2623951"/>
      </p:ext>
    </p:extLst>
  </p:cSld>
  <p:clrMapOvr>
    <a:masterClrMapping/>
  </p:clrMapOvr>
  <p:transition spd="med">
    <p:push dir="u"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>
                <a:latin typeface="Arial"/>
                <a:cs typeface="Arial"/>
              </a:rPr>
              <a:t>What would you say to your best friend? </a:t>
            </a:r>
            <a:endParaRPr lang="en-US"/>
          </a:p>
        </p:txBody>
      </p:sp>
      <p:sp>
        <p:nvSpPr>
          <p:cNvPr id="5" name="Undertittel 4">
            <a:extLst>
              <a:ext uri="{FF2B5EF4-FFF2-40B4-BE49-F238E27FC236}">
                <a16:creationId xmlns:a16="http://schemas.microsoft.com/office/drawing/2014/main" id="{C48DC19A-7E36-1AB7-65B2-9209B163DE3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39520795"/>
      </p:ext>
    </p:extLst>
  </p:cSld>
  <p:clrMapOvr>
    <a:masterClrMapping/>
  </p:clrMapOvr>
  <p:transition spd="med">
    <p:push dir="u"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>
                <a:latin typeface="Arial"/>
                <a:cs typeface="Arial"/>
              </a:rPr>
              <a:t>Organizational level: organizational culture</a:t>
            </a:r>
            <a:endParaRPr lang="nb-NO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06369667"/>
      </p:ext>
    </p:extLst>
  </p:cSld>
  <p:clrMapOvr>
    <a:masterClrMapping/>
  </p:clrMapOvr>
  <p:transition spd="med">
    <p:push dir="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b-NO" err="1">
                <a:latin typeface="Arial"/>
                <a:cs typeface="Arial"/>
              </a:rPr>
              <a:t>Why</a:t>
            </a:r>
            <a:r>
              <a:rPr lang="nb-NO">
                <a:latin typeface="Arial"/>
                <a:cs typeface="Arial"/>
              </a:rPr>
              <a:t>? </a:t>
            </a:r>
            <a:endParaRPr lang="nb-NO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22952961"/>
      </p:ext>
    </p:extLst>
  </p:cSld>
  <p:clrMapOvr>
    <a:masterClrMapping/>
  </p:clrMapOvr>
  <p:transition spd="med">
    <p:push dir="u"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92969" y="658005"/>
            <a:ext cx="10013576" cy="1276257"/>
          </a:xfr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z="3600">
                <a:latin typeface="Arial"/>
                <a:cs typeface="Arial"/>
              </a:rPr>
              <a:t>How can we build an organizational culture which fosters sustainable engagement?</a:t>
            </a:r>
            <a:endParaRPr lang="en-US" sz="3600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92969" y="2190804"/>
            <a:ext cx="10406063" cy="3758806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>
                <a:latin typeface="Arial"/>
                <a:cs typeface="Arial"/>
              </a:rPr>
              <a:t>The goal: for children and youth to experience empowerment, learn, have fun and be a part of a safe community – while working towards something larger than oneself</a:t>
            </a:r>
          </a:p>
          <a:p>
            <a:r>
              <a:rPr lang="en-US">
                <a:latin typeface="Arial"/>
                <a:cs typeface="Arial"/>
              </a:rPr>
              <a:t>Important, yet sometimes difficult, balance for the organization</a:t>
            </a:r>
            <a:endParaRPr lang="en-US"/>
          </a:p>
          <a:p>
            <a:r>
              <a:rPr lang="en-US">
                <a:latin typeface="Arial"/>
                <a:cs typeface="Arial"/>
              </a:rPr>
              <a:t>Volunteers are the most valuable recourses you have – treat them accordingly </a:t>
            </a:r>
          </a:p>
          <a:p>
            <a:endParaRPr lang="en-US"/>
          </a:p>
          <a:p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29847146"/>
      </p:ext>
    </p:extLst>
  </p:cSld>
  <p:clrMapOvr>
    <a:masterClrMapping/>
  </p:clrMapOvr>
  <p:transition spd="med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89952" y="274637"/>
            <a:ext cx="10692448" cy="1276257"/>
          </a:xfrm>
        </p:spPr>
        <p:txBody>
          <a:bodyPr/>
          <a:lstStyle/>
          <a:p>
            <a:r>
              <a:rPr lang="nb-NO">
                <a:latin typeface="Arial"/>
                <a:cs typeface="Arial"/>
              </a:rPr>
              <a:t>Room to </a:t>
            </a:r>
            <a:r>
              <a:rPr lang="nb-NO" err="1">
                <a:latin typeface="Arial"/>
                <a:cs typeface="Arial"/>
              </a:rPr>
              <a:t>say</a:t>
            </a:r>
            <a:r>
              <a:rPr lang="nb-NO">
                <a:latin typeface="Arial"/>
                <a:cs typeface="Arial"/>
              </a:rPr>
              <a:t> </a:t>
            </a:r>
            <a:r>
              <a:rPr lang="nb-NO" err="1">
                <a:latin typeface="Arial"/>
                <a:cs typeface="Arial"/>
              </a:rPr>
              <a:t>no</a:t>
            </a:r>
            <a:r>
              <a:rPr lang="nb-NO">
                <a:latin typeface="Arial"/>
                <a:cs typeface="Arial"/>
              </a:rPr>
              <a:t>!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>
                <a:latin typeface="Arial"/>
                <a:cs typeface="Arial"/>
              </a:rPr>
              <a:t>Build a culture where it is acceptable to say no without having to justify the answer</a:t>
            </a:r>
          </a:p>
          <a:p>
            <a:r>
              <a:rPr lang="en-US">
                <a:latin typeface="Arial"/>
                <a:cs typeface="Arial"/>
              </a:rPr>
              <a:t>Help each other by giving each other specific requests </a:t>
            </a:r>
          </a:p>
          <a:p>
            <a:pPr lvl="1"/>
            <a:r>
              <a:rPr lang="en-US">
                <a:latin typeface="Arial"/>
                <a:cs typeface="Arial"/>
              </a:rPr>
              <a:t>Explain when, where and the time it takes</a:t>
            </a:r>
            <a:endParaRPr lang="en-US">
              <a:cs typeface="Arial"/>
            </a:endParaRPr>
          </a:p>
          <a:p>
            <a:pPr lvl="1"/>
            <a:r>
              <a:rPr lang="en-US">
                <a:latin typeface="Arial"/>
                <a:cs typeface="Arial"/>
              </a:rPr>
              <a:t>Communicate if the task is important or not </a:t>
            </a:r>
            <a:endParaRPr lang="en-US">
              <a:cs typeface="Arial"/>
            </a:endParaRPr>
          </a:p>
          <a:p>
            <a:pPr lvl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6349140"/>
      </p:ext>
    </p:extLst>
  </p:cSld>
  <p:clrMapOvr>
    <a:masterClrMapping/>
  </p:clrMapOvr>
  <p:transition spd="med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089212" y="554329"/>
            <a:ext cx="10013576" cy="1276257"/>
          </a:xfrm>
        </p:spPr>
        <p:txBody>
          <a:bodyPr/>
          <a:lstStyle/>
          <a:p>
            <a:r>
              <a:rPr lang="nb-NO">
                <a:latin typeface="Arial"/>
                <a:cs typeface="Arial"/>
              </a:rPr>
              <a:t>Planning</a:t>
            </a:r>
            <a:endParaRPr lang="nb-NO"/>
          </a:p>
        </p:txBody>
      </p:sp>
      <p:sp>
        <p:nvSpPr>
          <p:cNvPr id="5" name="Plassholder for tekst 2">
            <a:extLst>
              <a:ext uri="{FF2B5EF4-FFF2-40B4-BE49-F238E27FC236}">
                <a16:creationId xmlns:a16="http://schemas.microsoft.com/office/drawing/2014/main" id="{AF80D53A-3806-8AE7-DF07-6F14D49BC1FF}"/>
              </a:ext>
            </a:extLst>
          </p:cNvPr>
          <p:cNvSpPr txBox="1">
            <a:spLocks/>
          </p:cNvSpPr>
          <p:nvPr/>
        </p:nvSpPr>
        <p:spPr>
          <a:xfrm>
            <a:off x="984408" y="2259363"/>
            <a:ext cx="10406063" cy="342352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buClr>
                <a:schemeClr val="accent1"/>
              </a:buClr>
              <a:buFont typeface="Arial" charset="0"/>
              <a:buChar char="•"/>
              <a:defRPr sz="2600" b="0" i="0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buClr>
                <a:schemeClr val="accent1"/>
              </a:buClr>
              <a:buFont typeface="Arial" charset="0"/>
              <a:buChar char="•"/>
              <a:defRPr sz="2600" b="0" i="0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buClr>
                <a:schemeClr val="accent1"/>
              </a:buClr>
              <a:buFont typeface="Arial" charset="0"/>
              <a:buChar char="•"/>
              <a:defRPr sz="2600" b="0" i="0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buClr>
                <a:schemeClr val="accent1"/>
              </a:buClr>
              <a:buFont typeface="Arial" charset="0"/>
              <a:buChar char="•"/>
              <a:defRPr sz="2600" b="0" i="0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buClr>
                <a:schemeClr val="accent1"/>
              </a:buClr>
              <a:buFont typeface="Arial" charset="0"/>
              <a:buChar char="•"/>
              <a:defRPr sz="2600" b="0" i="0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>
                <a:latin typeface="Arial"/>
                <a:cs typeface="Arial"/>
              </a:rPr>
              <a:t>Don't plan for more than you have the recourses to do</a:t>
            </a:r>
            <a:endParaRPr lang="en-US"/>
          </a:p>
          <a:p>
            <a:r>
              <a:rPr lang="en-US">
                <a:latin typeface="Arial"/>
                <a:cs typeface="Arial"/>
              </a:rPr>
              <a:t>Prioritize what is important and not</a:t>
            </a:r>
            <a:endParaRPr lang="en-US"/>
          </a:p>
          <a:p>
            <a:r>
              <a:rPr lang="en-US">
                <a:latin typeface="Arial"/>
                <a:cs typeface="Arial"/>
              </a:rPr>
              <a:t>Clarify roles and expectations</a:t>
            </a:r>
            <a:endParaRPr lang="en-US"/>
          </a:p>
          <a:p>
            <a:r>
              <a:rPr lang="en-US">
                <a:latin typeface="Arial"/>
                <a:cs typeface="Arial"/>
              </a:rPr>
              <a:t>Give people a break, and celebrate when you achieve something</a:t>
            </a:r>
            <a:endParaRPr lang="en-US" err="1"/>
          </a:p>
        </p:txBody>
      </p:sp>
    </p:spTree>
    <p:extLst>
      <p:ext uri="{BB962C8B-B14F-4D97-AF65-F5344CB8AC3E}">
        <p14:creationId xmlns:p14="http://schemas.microsoft.com/office/powerpoint/2010/main" val="8867783"/>
      </p:ext>
    </p:extLst>
  </p:cSld>
  <p:clrMapOvr>
    <a:masterClrMapping/>
  </p:clrMapOvr>
  <p:transition spd="med"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Shape 150"/>
          <p:cNvSpPr>
            <a:spLocks noGrp="1"/>
          </p:cNvSpPr>
          <p:nvPr>
            <p:ph type="title"/>
          </p:nvPr>
        </p:nvSpPr>
        <p:spPr>
          <a:xfrm>
            <a:off x="1022485" y="274637"/>
            <a:ext cx="10559915" cy="1276257"/>
          </a:xfrm>
          <a:prstGeom prst="rect">
            <a:avLst/>
          </a:prstGeom>
        </p:spPr>
        <p:txBody>
          <a:bodyPr/>
          <a:lstStyle/>
          <a:p>
            <a:r>
              <a:rPr lang="en-US">
                <a:latin typeface="Arial"/>
                <a:cs typeface="Arial"/>
              </a:rPr>
              <a:t>Talk about expectations</a:t>
            </a:r>
            <a:endParaRPr lang="en-US"/>
          </a:p>
        </p:txBody>
      </p:sp>
      <p:sp>
        <p:nvSpPr>
          <p:cNvPr id="2" name="Plassholder for tekst 2">
            <a:extLst>
              <a:ext uri="{FF2B5EF4-FFF2-40B4-BE49-F238E27FC236}">
                <a16:creationId xmlns:a16="http://schemas.microsoft.com/office/drawing/2014/main" id="{5DFE9CE7-5939-D9E7-0FE9-860A33F0921A}"/>
              </a:ext>
            </a:extLst>
          </p:cNvPr>
          <p:cNvSpPr>
            <a:spLocks noGrp="1"/>
          </p:cNvSpPr>
          <p:nvPr/>
        </p:nvSpPr>
        <p:spPr>
          <a:xfrm>
            <a:off x="1022364" y="1981783"/>
            <a:ext cx="10406063" cy="3485637"/>
          </a:xfrm>
          <a:prstGeom prst="rect">
            <a:avLst/>
          </a:prstGeom>
        </p:spPr>
        <p:txBody>
          <a:bodyPr vert="horz" lIns="91440" tIns="45720" rIns="91440" bIns="45720" rtlCol="0" anchor="t">
            <a:normAutofit lnSpcReduction="100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buClr>
                <a:schemeClr val="accent1"/>
              </a:buClr>
              <a:buFont typeface="Arial" charset="0"/>
              <a:buChar char="•"/>
              <a:defRPr sz="2600" b="0" i="0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buClr>
                <a:schemeClr val="accent1"/>
              </a:buClr>
              <a:buFont typeface="Arial" charset="0"/>
              <a:buChar char="•"/>
              <a:defRPr sz="2600" b="0" i="0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buClr>
                <a:schemeClr val="accent1"/>
              </a:buClr>
              <a:buFont typeface="Arial" charset="0"/>
              <a:buChar char="•"/>
              <a:defRPr sz="2600" b="0" i="0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buClr>
                <a:schemeClr val="accent1"/>
              </a:buClr>
              <a:buFont typeface="Arial" charset="0"/>
              <a:buChar char="•"/>
              <a:defRPr sz="2600" b="0" i="0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buClr>
                <a:schemeClr val="accent1"/>
              </a:buClr>
              <a:buFont typeface="Arial" charset="0"/>
              <a:buChar char="•"/>
              <a:defRPr sz="2600" b="0" i="0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>
                <a:latin typeface="Arial"/>
                <a:cs typeface="Arial"/>
              </a:rPr>
              <a:t>What expectations do you think people in your organization feel that they are met with? </a:t>
            </a:r>
            <a:endParaRPr lang="en-US"/>
          </a:p>
          <a:p>
            <a:r>
              <a:rPr lang="en-US">
                <a:latin typeface="Arial"/>
                <a:cs typeface="Arial"/>
              </a:rPr>
              <a:t>What expectations do board members have to themselves and to their role in your organization?</a:t>
            </a:r>
            <a:endParaRPr lang="en-US"/>
          </a:p>
          <a:p>
            <a:r>
              <a:rPr lang="en-US">
                <a:latin typeface="Arial"/>
                <a:cs typeface="Arial"/>
              </a:rPr>
              <a:t>Is it common to experience a gap between what you expect to achieve and what you achieve in your organization?</a:t>
            </a:r>
            <a:endParaRPr lang="en-US"/>
          </a:p>
          <a:p>
            <a:r>
              <a:rPr lang="en-US">
                <a:latin typeface="Arial"/>
                <a:cs typeface="Arial"/>
              </a:rPr>
              <a:t>Can you help board members steer their expectations to themselves? </a:t>
            </a:r>
            <a:endParaRPr lang="en-US"/>
          </a:p>
          <a:p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250859942"/>
      </p:ext>
    </p:extLst>
  </p:cSld>
  <p:clrMapOvr>
    <a:masterClrMapping/>
  </p:clrMapOvr>
  <p:transition spd="slow"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979353" y="274637"/>
            <a:ext cx="10603047" cy="1276257"/>
          </a:xfrm>
        </p:spPr>
        <p:txBody>
          <a:bodyPr/>
          <a:lstStyle/>
          <a:p>
            <a:r>
              <a:rPr lang="en-US">
                <a:latin typeface="Arial"/>
                <a:cs typeface="Arial"/>
              </a:rPr>
              <a:t>Recruiting new volunteers</a:t>
            </a:r>
            <a:endParaRPr lang="en-US" err="1"/>
          </a:p>
        </p:txBody>
      </p:sp>
      <p:sp>
        <p:nvSpPr>
          <p:cNvPr id="5" name="Plassholder for tekst 2">
            <a:extLst>
              <a:ext uri="{FF2B5EF4-FFF2-40B4-BE49-F238E27FC236}">
                <a16:creationId xmlns:a16="http://schemas.microsoft.com/office/drawing/2014/main" id="{279F93B8-172E-D35F-4FB3-A74F4BBF8615}"/>
              </a:ext>
            </a:extLst>
          </p:cNvPr>
          <p:cNvSpPr>
            <a:spLocks noGrp="1"/>
          </p:cNvSpPr>
          <p:nvPr/>
        </p:nvSpPr>
        <p:spPr>
          <a:xfrm>
            <a:off x="979233" y="1981783"/>
            <a:ext cx="10449194" cy="4333901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buClr>
                <a:schemeClr val="accent1"/>
              </a:buClr>
              <a:buFont typeface="Arial" charset="0"/>
              <a:buChar char="•"/>
              <a:defRPr sz="2600" b="0" i="0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buClr>
                <a:schemeClr val="accent1"/>
              </a:buClr>
              <a:buFont typeface="Arial" charset="0"/>
              <a:buChar char="•"/>
              <a:defRPr sz="2600" b="0" i="0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buClr>
                <a:schemeClr val="accent1"/>
              </a:buClr>
              <a:buFont typeface="Arial" charset="0"/>
              <a:buChar char="•"/>
              <a:defRPr sz="2600" b="0" i="0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buClr>
                <a:schemeClr val="accent1"/>
              </a:buClr>
              <a:buFont typeface="Arial" charset="0"/>
              <a:buChar char="•"/>
              <a:defRPr sz="2600" b="0" i="0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buClr>
                <a:schemeClr val="accent1"/>
              </a:buClr>
              <a:buFont typeface="Arial" charset="0"/>
              <a:buChar char="•"/>
              <a:defRPr sz="2600" b="0" i="0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>
                <a:latin typeface="Arial"/>
                <a:cs typeface="Arial"/>
              </a:rPr>
              <a:t>How do you invite new people to join your organization, and to take on tasks in the organization?</a:t>
            </a:r>
            <a:endParaRPr lang="en-US"/>
          </a:p>
          <a:p>
            <a:r>
              <a:rPr lang="en-US">
                <a:latin typeface="Arial"/>
                <a:cs typeface="Arial"/>
              </a:rPr>
              <a:t>How does the election committee talk about the roles (and connected work) in your organization? </a:t>
            </a:r>
            <a:endParaRPr lang="en-US"/>
          </a:p>
          <a:p>
            <a:pPr lvl="1"/>
            <a:r>
              <a:rPr lang="en-US">
                <a:latin typeface="Arial"/>
                <a:cs typeface="Arial"/>
              </a:rPr>
              <a:t>Often sold in as less work than it is – problematic </a:t>
            </a:r>
          </a:p>
          <a:p>
            <a:r>
              <a:rPr lang="en-US">
                <a:latin typeface="Arial"/>
                <a:cs typeface="Arial"/>
              </a:rPr>
              <a:t>Simple motivational theory: all people need to feel valuable and competent – feel that their contributions matter</a:t>
            </a:r>
            <a:endParaRPr lang="en-US"/>
          </a:p>
          <a:p>
            <a:r>
              <a:rPr lang="en-US">
                <a:latin typeface="Arial"/>
                <a:cs typeface="Arial"/>
              </a:rPr>
              <a:t>Key to motivate and acknowledge members</a:t>
            </a:r>
            <a:endParaRPr lang="en-US"/>
          </a:p>
          <a:p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962133708"/>
      </p:ext>
    </p:extLst>
  </p:cSld>
  <p:clrMapOvr>
    <a:masterClrMapping/>
  </p:clrMapOvr>
  <p:transition spd="med"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tel 3"/>
          <p:cNvSpPr>
            <a:spLocks noGrp="1"/>
          </p:cNvSpPr>
          <p:nvPr>
            <p:ph type="ctrTitle"/>
          </p:nvPr>
        </p:nvSpPr>
        <p:spPr>
          <a:xfrm>
            <a:off x="1060315" y="531772"/>
            <a:ext cx="9817870" cy="4832660"/>
          </a:xfrm>
        </p:spPr>
        <p:txBody>
          <a:bodyPr/>
          <a:lstStyle/>
          <a:p>
            <a:pPr algn="ctr"/>
            <a:r>
              <a:rPr lang="en-US">
                <a:latin typeface="Arial"/>
                <a:cs typeface="Arial"/>
              </a:rPr>
              <a:t>How easy is it to say no in your organization? How can it become easier?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9170549"/>
      </p:ext>
    </p:extLst>
  </p:cSld>
  <p:clrMapOvr>
    <a:masterClrMapping/>
  </p:clrMapOvr>
  <p:transition spd="med">
    <p:push dir="u"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>
                <a:latin typeface="Arial"/>
                <a:cs typeface="Arial"/>
              </a:rPr>
              <a:t>Organizational level: leader responsibility </a:t>
            </a:r>
            <a:endParaRPr lang="en-US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685419710"/>
      </p:ext>
    </p:extLst>
  </p:cSld>
  <p:clrMapOvr>
    <a:masterClrMapping/>
  </p:clrMapOvr>
  <p:transition spd="med">
    <p:push dir="u"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123126" y="274637"/>
            <a:ext cx="10459274" cy="1276257"/>
          </a:xfrm>
        </p:spPr>
        <p:txBody>
          <a:bodyPr/>
          <a:lstStyle/>
          <a:p>
            <a:r>
              <a:rPr lang="en-US">
                <a:latin typeface="Arial"/>
                <a:cs typeface="Arial"/>
              </a:rPr>
              <a:t>As you lead, others will follow</a:t>
            </a:r>
            <a:endParaRPr lang="en-US"/>
          </a:p>
        </p:txBody>
      </p:sp>
      <p:sp>
        <p:nvSpPr>
          <p:cNvPr id="7" name="Plassholder for tekst 2">
            <a:extLst>
              <a:ext uri="{FF2B5EF4-FFF2-40B4-BE49-F238E27FC236}">
                <a16:creationId xmlns:a16="http://schemas.microsoft.com/office/drawing/2014/main" id="{1A298E37-0CD6-5B57-69AD-0A3BBC683794}"/>
              </a:ext>
            </a:extLst>
          </p:cNvPr>
          <p:cNvSpPr>
            <a:spLocks noGrp="1"/>
          </p:cNvSpPr>
          <p:nvPr/>
        </p:nvSpPr>
        <p:spPr>
          <a:xfrm>
            <a:off x="979233" y="1981783"/>
            <a:ext cx="10449194" cy="467895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buClr>
                <a:schemeClr val="accent1"/>
              </a:buClr>
              <a:buFont typeface="Arial" charset="0"/>
              <a:buChar char="•"/>
              <a:defRPr sz="2600" b="0" i="0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buClr>
                <a:schemeClr val="accent1"/>
              </a:buClr>
              <a:buFont typeface="Arial" charset="0"/>
              <a:buChar char="•"/>
              <a:defRPr sz="2600" b="0" i="0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buClr>
                <a:schemeClr val="accent1"/>
              </a:buClr>
              <a:buFont typeface="Arial" charset="0"/>
              <a:buChar char="•"/>
              <a:defRPr sz="2600" b="0" i="0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buClr>
                <a:schemeClr val="accent1"/>
              </a:buClr>
              <a:buFont typeface="Arial" charset="0"/>
              <a:buChar char="•"/>
              <a:defRPr sz="2600" b="0" i="0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buClr>
                <a:schemeClr val="accent1"/>
              </a:buClr>
              <a:buFont typeface="Arial" charset="0"/>
              <a:buChar char="•"/>
              <a:defRPr sz="2600" b="0" i="0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>
                <a:latin typeface="Arial"/>
                <a:cs typeface="Arial"/>
              </a:rPr>
              <a:t>The first step towards a healthy organizational culture is leaders that are good role models </a:t>
            </a:r>
            <a:endParaRPr lang="en-US"/>
          </a:p>
          <a:p>
            <a:r>
              <a:rPr lang="en-US">
                <a:latin typeface="Arial"/>
                <a:cs typeface="Arial"/>
              </a:rPr>
              <a:t>Don't make a contenst out ot having done the most things</a:t>
            </a:r>
            <a:endParaRPr lang="en-US"/>
          </a:p>
          <a:p>
            <a:r>
              <a:rPr lang="en-US">
                <a:latin typeface="Arial"/>
                <a:cs typeface="Arial"/>
              </a:rPr>
              <a:t>Take breaks, show others that you set boundaries for your self</a:t>
            </a:r>
            <a:endParaRPr lang="en-US"/>
          </a:p>
          <a:p>
            <a:r>
              <a:rPr lang="en-US">
                <a:latin typeface="Arial"/>
                <a:cs typeface="Arial"/>
              </a:rPr>
              <a:t>Help others prioritize, and take responsibility for the unpopular decisions </a:t>
            </a:r>
            <a:endParaRPr lang="en-US"/>
          </a:p>
          <a:p>
            <a:r>
              <a:rPr lang="en-US">
                <a:latin typeface="Arial"/>
                <a:cs typeface="Arial"/>
              </a:rPr>
              <a:t>Be careful not to complan about your workload – everyone gets tired, and that is okay, but be mindful when talking about it</a:t>
            </a:r>
            <a:endParaRPr lang="en-US"/>
          </a:p>
          <a:p>
            <a:endParaRPr lang="en-US"/>
          </a:p>
          <a:p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632993257"/>
      </p:ext>
    </p:extLst>
  </p:cSld>
  <p:clrMapOvr>
    <a:masterClrMapping/>
  </p:clrMapOvr>
  <p:transition spd="med"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92969" y="286212"/>
            <a:ext cx="10013576" cy="1276257"/>
          </a:xfrm>
        </p:spPr>
        <p:txBody>
          <a:bodyPr>
            <a:normAutofit fontScale="90000"/>
          </a:bodyPr>
          <a:lstStyle/>
          <a:p>
            <a:r>
              <a:rPr lang="nb-NO">
                <a:latin typeface="Arial"/>
                <a:cs typeface="Arial"/>
              </a:rPr>
              <a:t>What do you do if someone experience burnout? </a:t>
            </a:r>
            <a:endParaRPr lang="nb-NO"/>
          </a:p>
        </p:txBody>
      </p:sp>
      <p:sp>
        <p:nvSpPr>
          <p:cNvPr id="5" name="Plassholder for tekst 2">
            <a:extLst>
              <a:ext uri="{FF2B5EF4-FFF2-40B4-BE49-F238E27FC236}">
                <a16:creationId xmlns:a16="http://schemas.microsoft.com/office/drawing/2014/main" id="{4270D016-C141-FB11-967E-0D5CB07F5C71}"/>
              </a:ext>
            </a:extLst>
          </p:cNvPr>
          <p:cNvSpPr>
            <a:spLocks noGrp="1"/>
          </p:cNvSpPr>
          <p:nvPr/>
        </p:nvSpPr>
        <p:spPr>
          <a:xfrm>
            <a:off x="993610" y="2082424"/>
            <a:ext cx="10449194" cy="163095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buClr>
                <a:schemeClr val="accent1"/>
              </a:buClr>
              <a:buFont typeface="Arial" charset="0"/>
              <a:buChar char="•"/>
              <a:defRPr sz="2600" b="0" i="0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buClr>
                <a:schemeClr val="accent1"/>
              </a:buClr>
              <a:buFont typeface="Arial" charset="0"/>
              <a:buChar char="•"/>
              <a:defRPr sz="2600" b="0" i="0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buClr>
                <a:schemeClr val="accent1"/>
              </a:buClr>
              <a:buFont typeface="Arial" charset="0"/>
              <a:buChar char="•"/>
              <a:defRPr sz="2600" b="0" i="0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buClr>
                <a:schemeClr val="accent1"/>
              </a:buClr>
              <a:buFont typeface="Arial" charset="0"/>
              <a:buChar char="•"/>
              <a:defRPr sz="2600" b="0" i="0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buClr>
                <a:schemeClr val="accent1"/>
              </a:buClr>
              <a:buFont typeface="Arial" charset="0"/>
              <a:buChar char="•"/>
              <a:defRPr sz="2600" b="0" i="0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  <a:p>
            <a:pPr marL="0" indent="0">
              <a:buNone/>
            </a:pPr>
            <a:endParaRPr lang="en-US"/>
          </a:p>
          <a:p>
            <a:endParaRPr lang="nb-NO"/>
          </a:p>
        </p:txBody>
      </p:sp>
      <p:sp>
        <p:nvSpPr>
          <p:cNvPr id="10" name="Plassholder for tekst 2">
            <a:extLst>
              <a:ext uri="{FF2B5EF4-FFF2-40B4-BE49-F238E27FC236}">
                <a16:creationId xmlns:a16="http://schemas.microsoft.com/office/drawing/2014/main" id="{DBBD2D42-B01A-2757-83FF-9DDEBB0FA333}"/>
              </a:ext>
            </a:extLst>
          </p:cNvPr>
          <p:cNvSpPr>
            <a:spLocks noGrp="1"/>
          </p:cNvSpPr>
          <p:nvPr/>
        </p:nvSpPr>
        <p:spPr>
          <a:xfrm>
            <a:off x="993610" y="1722991"/>
            <a:ext cx="10449194" cy="493775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buClr>
                <a:schemeClr val="accent1"/>
              </a:buClr>
              <a:buFont typeface="Arial" charset="0"/>
              <a:buChar char="•"/>
              <a:defRPr sz="2600" b="0" i="0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buClr>
                <a:schemeClr val="accent1"/>
              </a:buClr>
              <a:buFont typeface="Arial" charset="0"/>
              <a:buChar char="•"/>
              <a:defRPr sz="2600" b="0" i="0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buClr>
                <a:schemeClr val="accent1"/>
              </a:buClr>
              <a:buFont typeface="Arial" charset="0"/>
              <a:buChar char="•"/>
              <a:defRPr sz="2600" b="0" i="0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buClr>
                <a:schemeClr val="accent1"/>
              </a:buClr>
              <a:buFont typeface="Arial" charset="0"/>
              <a:buChar char="•"/>
              <a:defRPr sz="2600" b="0" i="0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buClr>
                <a:schemeClr val="accent1"/>
              </a:buClr>
              <a:buFont typeface="Arial" charset="0"/>
              <a:buChar char="•"/>
              <a:defRPr sz="2600" b="0" i="0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>
              <a:buAutoNum type="arabicPeriod"/>
            </a:pPr>
            <a:r>
              <a:rPr lang="en-US" sz="2400">
                <a:latin typeface="Arial"/>
                <a:cs typeface="Arial"/>
              </a:rPr>
              <a:t>Take care of the person – map out their needs and the expectations they have to the organization</a:t>
            </a:r>
            <a:endParaRPr lang="en-US" sz="2400"/>
          </a:p>
          <a:p>
            <a:pPr marL="514350" indent="-514350">
              <a:buAutoNum type="arabicPeriod"/>
            </a:pPr>
            <a:r>
              <a:rPr lang="en-US" sz="2400">
                <a:latin typeface="Arial"/>
                <a:cs typeface="Arial"/>
              </a:rPr>
              <a:t>Find out what you can and cannot do for the person </a:t>
            </a:r>
            <a:endParaRPr lang="en-US" sz="2400"/>
          </a:p>
          <a:p>
            <a:pPr marL="514350" indent="-514350">
              <a:buAutoNum type="arabicPeriod"/>
            </a:pPr>
            <a:r>
              <a:rPr lang="en-US" sz="2400">
                <a:latin typeface="Arial"/>
                <a:cs typeface="Arial"/>
              </a:rPr>
              <a:t>Go through their taks and</a:t>
            </a:r>
            <a:endParaRPr lang="en-US" sz="2400"/>
          </a:p>
          <a:p>
            <a:pPr marL="971550" lvl="1" indent="-514350">
              <a:buAutoNum type="arabicPeriod"/>
            </a:pPr>
            <a:r>
              <a:rPr lang="en-US" sz="2400">
                <a:latin typeface="Arial"/>
                <a:cs typeface="Arial"/>
              </a:rPr>
              <a:t>Find out what you are going to prioritize down</a:t>
            </a:r>
            <a:endParaRPr lang="en-US" sz="2400"/>
          </a:p>
          <a:p>
            <a:pPr marL="971550" lvl="1" indent="-514350">
              <a:buAutoNum type="arabicPeriod"/>
            </a:pPr>
            <a:r>
              <a:rPr lang="en-US" sz="2400">
                <a:latin typeface="Arial"/>
                <a:cs typeface="Arial"/>
              </a:rPr>
              <a:t>Find out who has capacity to take on the remaining tasks</a:t>
            </a:r>
            <a:endParaRPr lang="en-US" sz="2400"/>
          </a:p>
          <a:p>
            <a:pPr marL="514350" indent="-514350">
              <a:buAutoNum type="arabicPeriod"/>
            </a:pPr>
            <a:r>
              <a:rPr lang="en-US" sz="2400">
                <a:latin typeface="Arial"/>
                <a:cs typeface="Arial"/>
              </a:rPr>
              <a:t>Talk to other board members and go through how they can set boundaries for themselves </a:t>
            </a:r>
            <a:endParaRPr lang="en-US" sz="2400"/>
          </a:p>
          <a:p>
            <a:pPr marL="514350" indent="-514350">
              <a:buAutoNum type="arabicPeriod"/>
            </a:pPr>
            <a:r>
              <a:rPr lang="en-US" sz="2400">
                <a:latin typeface="Arial"/>
                <a:cs typeface="Arial"/>
              </a:rPr>
              <a:t>Make a plan to get the person back into the organization on their own terms </a:t>
            </a:r>
            <a:endParaRPr lang="en-US" sz="2400"/>
          </a:p>
          <a:p>
            <a:endParaRPr lang="en-US"/>
          </a:p>
          <a:p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114521501"/>
      </p:ext>
    </p:extLst>
  </p:cSld>
  <p:clrMapOvr>
    <a:masterClrMapping/>
  </p:clrMapOvr>
  <p:transition spd="med"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>
                <a:latin typeface="Arial"/>
                <a:cs typeface="Arial"/>
              </a:rPr>
              <a:t>What do you do to prevent that people experience burnout in your organization?</a:t>
            </a:r>
            <a:endParaRPr lang="en-US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998813763"/>
      </p:ext>
    </p:extLst>
  </p:cSld>
  <p:clrMapOvr>
    <a:masterClrMapping/>
  </p:clrMapOvr>
  <p:transition spd="med"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b-NO" err="1">
                <a:latin typeface="Arial"/>
                <a:cs typeface="Arial"/>
              </a:rPr>
              <a:t>Why</a:t>
            </a:r>
            <a:r>
              <a:rPr lang="nb-NO">
                <a:latin typeface="Arial"/>
                <a:cs typeface="Arial"/>
              </a:rPr>
              <a:t> do </a:t>
            </a:r>
            <a:r>
              <a:rPr lang="nb-NO" err="1">
                <a:latin typeface="Arial"/>
                <a:cs typeface="Arial"/>
              </a:rPr>
              <a:t>people</a:t>
            </a:r>
            <a:r>
              <a:rPr lang="nb-NO">
                <a:latin typeface="Arial"/>
                <a:cs typeface="Arial"/>
              </a:rPr>
              <a:t> </a:t>
            </a:r>
            <a:r>
              <a:rPr lang="nb-NO" err="1">
                <a:latin typeface="Arial"/>
                <a:cs typeface="Arial"/>
              </a:rPr>
              <a:t>burnout</a:t>
            </a:r>
            <a:r>
              <a:rPr lang="nb-NO">
                <a:latin typeface="Arial"/>
                <a:cs typeface="Arial"/>
              </a:rPr>
              <a:t>? </a:t>
            </a:r>
            <a:endParaRPr lang="nb-NO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725842396"/>
      </p:ext>
    </p:extLst>
  </p:cSld>
  <p:clrMapOvr>
    <a:masterClrMapping/>
  </p:clrMapOvr>
  <p:transition spd="med">
    <p:push dir="u"/>
  </p:transition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b-NO">
                <a:latin typeface="Arial"/>
                <a:cs typeface="Arial"/>
              </a:rPr>
              <a:t>Questions? </a:t>
            </a:r>
            <a:endParaRPr lang="nb-NO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564052823"/>
      </p:ext>
    </p:extLst>
  </p:cSld>
  <p:clrMapOvr>
    <a:masterClrMapping/>
  </p:clrMapOvr>
  <p:transition spd="med">
    <p:push dir="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92969" y="286212"/>
            <a:ext cx="10013576" cy="1276257"/>
          </a:xfrm>
        </p:spPr>
        <p:txBody>
          <a:bodyPr/>
          <a:lstStyle/>
          <a:p>
            <a:r>
              <a:rPr lang="en-US">
                <a:latin typeface="Arial"/>
                <a:cs typeface="Arial"/>
              </a:rPr>
              <a:t>Regular factors </a:t>
            </a:r>
            <a:endParaRPr lang="en-US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>
                <a:latin typeface="Arial"/>
                <a:cs typeface="Arial"/>
              </a:rPr>
              <a:t>Jobs and positions without clear </a:t>
            </a:r>
            <a:r>
              <a:rPr lang="en-US">
                <a:solidFill>
                  <a:srgbClr val="505150"/>
                </a:solidFill>
                <a:latin typeface="Arial"/>
                <a:cs typeface="Arial"/>
              </a:rPr>
              <a:t>boundaries </a:t>
            </a:r>
            <a:endParaRPr lang="en-US">
              <a:latin typeface="Arial"/>
              <a:cs typeface="Arial"/>
            </a:endParaRPr>
          </a:p>
          <a:p>
            <a:r>
              <a:rPr lang="en-US">
                <a:latin typeface="Arial"/>
                <a:cs typeface="Arial"/>
              </a:rPr>
              <a:t>Much to do over longer periods of time</a:t>
            </a:r>
          </a:p>
          <a:p>
            <a:r>
              <a:rPr lang="en-US">
                <a:latin typeface="Arial"/>
                <a:cs typeface="Arial"/>
              </a:rPr>
              <a:t>How we experience our working conditions is key</a:t>
            </a:r>
            <a:endParaRPr lang="en-US"/>
          </a:p>
          <a:p>
            <a:pPr lvl="1"/>
            <a:r>
              <a:rPr lang="en-US">
                <a:latin typeface="Arial"/>
                <a:cs typeface="Arial"/>
              </a:rPr>
              <a:t>Perceived stress is more significant than actual workload</a:t>
            </a:r>
            <a:endParaRPr lang="en-US"/>
          </a:p>
          <a:p>
            <a:pPr lvl="1"/>
            <a:r>
              <a:rPr lang="en-US">
                <a:latin typeface="Arial"/>
                <a:cs typeface="Arial"/>
              </a:rPr>
              <a:t>Perceived gap between expectations and result </a:t>
            </a:r>
            <a:endParaRPr lang="en-US">
              <a:cs typeface="Arial"/>
            </a:endParaRPr>
          </a:p>
          <a:p>
            <a:r>
              <a:rPr lang="en-US">
                <a:latin typeface="Arial"/>
                <a:cs typeface="Arial"/>
              </a:rPr>
              <a:t>Different people have different capacity</a:t>
            </a:r>
            <a:endParaRPr lang="en-US">
              <a:cs typeface="Arial"/>
            </a:endParaRPr>
          </a:p>
          <a:p>
            <a:r>
              <a:rPr lang="en-US">
                <a:latin typeface="Arial"/>
                <a:cs typeface="Arial"/>
              </a:rPr>
              <a:t>Role conflict and uncertainty connected to one's role</a:t>
            </a:r>
            <a:endParaRPr lang="en-US">
              <a:cs typeface="Arial"/>
            </a:endParaRPr>
          </a:p>
          <a:p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52703875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92969" y="286212"/>
            <a:ext cx="10013576" cy="1276257"/>
          </a:xfrm>
        </p:spPr>
        <p:txBody>
          <a:bodyPr/>
          <a:lstStyle/>
          <a:p>
            <a:r>
              <a:rPr lang="en-US">
                <a:latin typeface="Arial"/>
                <a:cs typeface="Arial"/>
              </a:rPr>
              <a:t>Signs of burnout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92969" y="1916850"/>
            <a:ext cx="10406063" cy="4118239"/>
          </a:xfrm>
        </p:spPr>
        <p:txBody>
          <a:bodyPr vert="horz" lIns="91440" tIns="45720" rIns="91440" bIns="45720" rtlCol="0" anchor="t">
            <a:normAutofit lnSpcReduction="10000"/>
          </a:bodyPr>
          <a:lstStyle/>
          <a:p>
            <a:r>
              <a:rPr lang="en-US"/>
              <a:t>Fatigue and tiredness (physically and/or mentally)</a:t>
            </a:r>
          </a:p>
          <a:p>
            <a:r>
              <a:rPr lang="en-US"/>
              <a:t>Irritation</a:t>
            </a:r>
          </a:p>
          <a:p>
            <a:r>
              <a:rPr lang="en-US"/>
              <a:t>Problems with sleep</a:t>
            </a:r>
          </a:p>
          <a:p>
            <a:r>
              <a:rPr lang="en-US"/>
              <a:t>Depression and anxiety </a:t>
            </a:r>
          </a:p>
          <a:p>
            <a:r>
              <a:rPr lang="en-US"/>
              <a:t>Depersonalization</a:t>
            </a:r>
          </a:p>
          <a:p>
            <a:r>
              <a:rPr lang="en-US"/>
              <a:t>Feeling empty</a:t>
            </a:r>
          </a:p>
          <a:p>
            <a:r>
              <a:rPr lang="en-US"/>
              <a:t>Feeling less competent and less effective</a:t>
            </a:r>
          </a:p>
          <a:p>
            <a:r>
              <a:rPr lang="en-US">
                <a:latin typeface="Arial"/>
                <a:cs typeface="Arial"/>
              </a:rPr>
              <a:t>Feeling that no matter what you do, you are not enough</a:t>
            </a:r>
          </a:p>
          <a:p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90212652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1095039" y="798652"/>
            <a:ext cx="9817870" cy="1013189"/>
          </a:xfrm>
        </p:spPr>
        <p:txBody>
          <a:bodyPr>
            <a:normAutofit fontScale="90000"/>
          </a:bodyPr>
          <a:lstStyle/>
          <a:p>
            <a:pPr algn="ctr"/>
            <a:r>
              <a:rPr lang="en-US">
                <a:latin typeface="Arial"/>
                <a:cs typeface="Arial"/>
              </a:rPr>
              <a:t>How can we foster sustainable engagements?</a:t>
            </a:r>
            <a:endParaRPr lang="en-US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702802470"/>
              </p:ext>
            </p:extLst>
          </p:nvPr>
        </p:nvGraphicFramePr>
        <p:xfrm>
          <a:off x="3048000" y="1958716"/>
          <a:ext cx="6161347" cy="441085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8580252"/>
      </p:ext>
    </p:extLst>
  </p:cSld>
  <p:clrMapOvr>
    <a:masterClrMapping/>
  </p:clrMapOvr>
  <p:transition spd="med">
    <p:push dir="u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>
                <a:latin typeface="Arial"/>
                <a:cs typeface="Arial"/>
              </a:rPr>
              <a:t>Individual level: </a:t>
            </a:r>
            <a:r>
              <a:rPr lang="en-US">
                <a:solidFill>
                  <a:srgbClr val="FFFFFF"/>
                </a:solidFill>
                <a:latin typeface="Arial"/>
                <a:cs typeface="Arial"/>
              </a:rPr>
              <a:t>boundaries</a:t>
            </a:r>
            <a:endParaRPr lang="en-US">
              <a:solidFill>
                <a:srgbClr val="FFFFFF"/>
              </a:solidFill>
            </a:endParaRPr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>
                <a:latin typeface="Arial"/>
                <a:cs typeface="Arial"/>
              </a:rPr>
              <a:t>How can we set boundaries for our self?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9679462"/>
      </p:ext>
    </p:extLst>
  </p:cSld>
  <p:clrMapOvr>
    <a:masterClrMapping/>
  </p:clrMapOvr>
  <p:transition spd="med">
    <p:push dir="u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latin typeface="Arial"/>
                <a:cs typeface="Arial"/>
              </a:rPr>
              <a:t>Time is valuable</a:t>
            </a:r>
            <a:endParaRPr lang="en-US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>
                <a:latin typeface="Arial"/>
                <a:cs typeface="Arial"/>
              </a:rPr>
              <a:t>Look at your own time as valuable: How do you use it best for your organization? </a:t>
            </a:r>
          </a:p>
          <a:p>
            <a:r>
              <a:rPr lang="en-US">
                <a:latin typeface="Arial"/>
                <a:cs typeface="Arial"/>
              </a:rPr>
              <a:t>Are there tasks you do today that someone else can/should do? </a:t>
            </a:r>
          </a:p>
          <a:p>
            <a:r>
              <a:rPr lang="en-US">
                <a:latin typeface="Arial"/>
                <a:cs typeface="Arial"/>
              </a:rPr>
              <a:t>Is your board good enough at prioritizing (away) tasks in the organization? </a:t>
            </a:r>
            <a:endParaRPr lang="en-US"/>
          </a:p>
          <a:p>
            <a:r>
              <a:rPr lang="en-US">
                <a:latin typeface="Arial"/>
                <a:cs typeface="Arial"/>
              </a:rPr>
              <a:t>Seek help from your board or others to prioritize your time </a:t>
            </a:r>
          </a:p>
          <a:p>
            <a:r>
              <a:rPr lang="en-US">
                <a:latin typeface="Arial"/>
                <a:cs typeface="Arial"/>
              </a:rPr>
              <a:t>Prioritize rest in calm periods</a:t>
            </a:r>
            <a:endParaRPr lang="en-US" err="1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665383210"/>
      </p:ext>
    </p:extLst>
  </p:cSld>
  <p:clrMapOvr>
    <a:masterClrMapping/>
  </p:clrMapOvr>
  <p:transition spd="med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>
                <a:latin typeface="Arial"/>
                <a:cs typeface="Arial"/>
              </a:rPr>
              <a:t>What is your best tip to set boundaries?</a:t>
            </a:r>
            <a:endParaRPr lang="en-US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366106194"/>
      </p:ext>
    </p:extLst>
  </p:cSld>
  <p:clrMapOvr>
    <a:masterClrMapping/>
  </p:clrMapOvr>
  <p:transition spd="med">
    <p:push dir="u"/>
  </p:transition>
</p:sld>
</file>

<file path=ppt/theme/theme1.xml><?xml version="1.0" encoding="utf-8"?>
<a:theme xmlns:a="http://schemas.openxmlformats.org/drawingml/2006/main" name="lnu">
  <a:themeElements>
    <a:clrScheme name="LNU 3">
      <a:dk1>
        <a:srgbClr val="505150"/>
      </a:dk1>
      <a:lt1>
        <a:sysClr val="window" lastClr="FFFFFF"/>
      </a:lt1>
      <a:dk2>
        <a:srgbClr val="777877"/>
      </a:dk2>
      <a:lt2>
        <a:srgbClr val="D0D0C1"/>
      </a:lt2>
      <a:accent1>
        <a:srgbClr val="CC0055"/>
      </a:accent1>
      <a:accent2>
        <a:srgbClr val="003A56"/>
      </a:accent2>
      <a:accent3>
        <a:srgbClr val="306848"/>
      </a:accent3>
      <a:accent4>
        <a:srgbClr val="D0D0C1"/>
      </a:accent4>
      <a:accent5>
        <a:srgbClr val="B8BFC6"/>
      </a:accent5>
      <a:accent6>
        <a:srgbClr val="C1D0C4"/>
      </a:accent6>
      <a:hlink>
        <a:srgbClr val="CC0055"/>
      </a:hlink>
      <a:folHlink>
        <a:srgbClr val="003A56"/>
      </a:folHlink>
    </a:clrScheme>
    <a:fontScheme name="Corbel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esentasjon2" id="{0D15A957-6831-B642-8F97-10581423116A}" vid="{CF77CB0F-E73E-204F-8752-1C63E66594E3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fa7b8592-0b35-4ec0-9d1c-86c659b3adf3" xsi:nil="true"/>
    <lcf76f155ced4ddcb4097134ff3c332f xmlns="3f0de792-a7fa-4480-8f94-b4e982a58cbb">
      <Terms xmlns="http://schemas.microsoft.com/office/infopath/2007/PartnerControls"/>
    </lcf76f155ced4ddcb4097134ff3c332f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EE6D49D67E513541A00D507F962E702C" ma:contentTypeVersion="18" ma:contentTypeDescription="Opprett et nytt dokument." ma:contentTypeScope="" ma:versionID="4fc9948e62879748f1d390d2f83ce19a">
  <xsd:schema xmlns:xsd="http://www.w3.org/2001/XMLSchema" xmlns:xs="http://www.w3.org/2001/XMLSchema" xmlns:p="http://schemas.microsoft.com/office/2006/metadata/properties" xmlns:ns2="3f0de792-a7fa-4480-8f94-b4e982a58cbb" xmlns:ns3="fa7b8592-0b35-4ec0-9d1c-86c659b3adf3" targetNamespace="http://schemas.microsoft.com/office/2006/metadata/properties" ma:root="true" ma:fieldsID="f573b6ffeec79c61c2fc41ee6a244a4d" ns2:_="" ns3:_="">
    <xsd:import namespace="3f0de792-a7fa-4480-8f94-b4e982a58cbb"/>
    <xsd:import namespace="fa7b8592-0b35-4ec0-9d1c-86c659b3adf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_dlc_DocId" minOccurs="0"/>
                <xsd:element ref="ns3:_dlc_DocIdUrl" minOccurs="0"/>
                <xsd:element ref="ns3:_dlc_DocIdPersistId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LengthInSeconds" minOccurs="0"/>
                <xsd:element ref="ns2:MediaServiceLocation" minOccurs="0"/>
                <xsd:element ref="ns2:lcf76f155ced4ddcb4097134ff3c332f" minOccurs="0"/>
                <xsd:element ref="ns3:TaxCatchAll" minOccurs="0"/>
                <xsd:element ref="ns2:MediaServiceSearchPropertie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f0de792-a7fa-4480-8f94-b4e982a58cb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2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  <xsd:element name="MediaServiceLocation" ma:index="22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4" nillable="true" ma:taxonomy="true" ma:internalName="lcf76f155ced4ddcb4097134ff3c332f" ma:taxonomyFieldName="MediaServiceImageTags" ma:displayName="Bildemerkelapper" ma:readOnly="false" ma:fieldId="{5cf76f15-5ced-4ddc-b409-7134ff3c332f}" ma:taxonomyMulti="true" ma:sspId="09ec2e36-fd49-4390-bcc7-5730a7c0229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SearchProperties" ma:index="26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27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a7b8592-0b35-4ec0-9d1c-86c659b3adf3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Del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Delingsdetaljer" ma:internalName="SharedWithDetails" ma:readOnly="true">
      <xsd:simpleType>
        <xsd:restriction base="dms:Note">
          <xsd:maxLength value="255"/>
        </xsd:restriction>
      </xsd:simpleType>
    </xsd:element>
    <xsd:element name="_dlc_DocId" ma:index="15" nillable="true" ma:displayName="Dokument-ID-verdi" ma:description="Verdien for dokument-IDen som er tilordnet elementet." ma:internalName="_dlc_DocId" ma:readOnly="true">
      <xsd:simpleType>
        <xsd:restriction base="dms:Text"/>
      </xsd:simpleType>
    </xsd:element>
    <xsd:element name="_dlc_DocIdUrl" ma:index="16" nillable="true" ma:displayName="Dokument-ID" ma:description="Fast kobling til dokumente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7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TaxCatchAll" ma:index="25" nillable="true" ma:displayName="Taxonomy Catch All Column" ma:hidden="true" ma:list="{64af99d9-a817-40c9-b047-95dbe09c050d}" ma:internalName="TaxCatchAll" ma:showField="CatchAllData" ma:web="fa7b8592-0b35-4ec0-9d1c-86c659b3adf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holdstype"/>
        <xsd:element ref="dc:title" minOccurs="0" maxOccurs="1" ma:index="4" ma:displayName="Tit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Props1.xml><?xml version="1.0" encoding="utf-8"?>
<ds:datastoreItem xmlns:ds="http://schemas.openxmlformats.org/officeDocument/2006/customXml" ds:itemID="{1BB609E3-4768-4B71-BFE6-B89C2FC92920}">
  <ds:schemaRefs>
    <ds:schemaRef ds:uri="4c308a53-cd49-4c94-8640-6b57ec430a9f"/>
    <ds:schemaRef ds:uri="fa7b8592-0b35-4ec0-9d1c-86c659b3adf3"/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B97290B6-0E0F-4E5E-8623-FF298650269C}"/>
</file>

<file path=customXml/itemProps3.xml><?xml version="1.0" encoding="utf-8"?>
<ds:datastoreItem xmlns:ds="http://schemas.openxmlformats.org/officeDocument/2006/customXml" ds:itemID="{B7A79662-7DF9-4D8C-8978-225ACDB50A65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9D2AFD60-F470-459C-B7EC-BC602D7CF75C}"/>
</file>

<file path=docProps/app.xml><?xml version="1.0" encoding="utf-8"?>
<Properties xmlns="http://schemas.openxmlformats.org/officeDocument/2006/extended-properties" xmlns:vt="http://schemas.openxmlformats.org/officeDocument/2006/docPropsVTypes">
  <Template>LNU avant garde</Template>
  <Application>Microsoft Office PowerPoint</Application>
  <PresentationFormat>Widescreen</PresentationFormat>
  <Slides>30</Slides>
  <Notes>2</Notes>
  <HiddenSlides>0</HiddenSlides>
  <ScaleCrop>false</ScaleCrop>
  <HeadingPairs>
    <vt:vector size="4" baseType="variant">
      <vt:variant>
        <vt:lpstr>Tema</vt:lpstr>
      </vt:variant>
      <vt:variant>
        <vt:i4>1</vt:i4>
      </vt:variant>
      <vt:variant>
        <vt:lpstr>Lysbildetitler</vt:lpstr>
      </vt:variant>
      <vt:variant>
        <vt:i4>30</vt:i4>
      </vt:variant>
    </vt:vector>
  </HeadingPairs>
  <TitlesOfParts>
    <vt:vector size="31" baseType="lpstr">
      <vt:lpstr>lnu</vt:lpstr>
      <vt:lpstr>Sustainable engagement</vt:lpstr>
      <vt:lpstr>Why? </vt:lpstr>
      <vt:lpstr>Why do people burnout? </vt:lpstr>
      <vt:lpstr>Regular factors </vt:lpstr>
      <vt:lpstr>Signs of burnout</vt:lpstr>
      <vt:lpstr>How can we foster sustainable engagements?</vt:lpstr>
      <vt:lpstr>Individual level: boundaries</vt:lpstr>
      <vt:lpstr>Time is valuable</vt:lpstr>
      <vt:lpstr>What is your best tip to set boundaries?</vt:lpstr>
      <vt:lpstr>Some practical advice</vt:lpstr>
      <vt:lpstr>More practical advice: </vt:lpstr>
      <vt:lpstr>Remind your self</vt:lpstr>
      <vt:lpstr>How can you set boundaries for others?</vt:lpstr>
      <vt:lpstr>Individual level: managing stress</vt:lpstr>
      <vt:lpstr>Thoughts and feelings </vt:lpstr>
      <vt:lpstr>What is your best tip to managing busy days? </vt:lpstr>
      <vt:lpstr>Take care of your self </vt:lpstr>
      <vt:lpstr>What would you say to your best friend? </vt:lpstr>
      <vt:lpstr>Organizational level: organizational culture</vt:lpstr>
      <vt:lpstr>How can we build an organizational culture which fosters sustainable engagement?</vt:lpstr>
      <vt:lpstr>Room to say no!</vt:lpstr>
      <vt:lpstr>Planning</vt:lpstr>
      <vt:lpstr>Talk about expectations</vt:lpstr>
      <vt:lpstr>Recruiting new volunteers</vt:lpstr>
      <vt:lpstr>How easy is it to say no in your organization? How can it become easier?</vt:lpstr>
      <vt:lpstr>Organizational level: leader responsibility </vt:lpstr>
      <vt:lpstr>As you lead, others will follow</vt:lpstr>
      <vt:lpstr>What do you do if someone experience burnout? </vt:lpstr>
      <vt:lpstr>What do you do to prevent that people experience burnout in your organization?</vt:lpstr>
      <vt:lpstr>Questions? 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Styremedlemmers rolle </dc:title>
  <dc:subject/>
  <dc:creator>Microsoft Office-bruker</dc:creator>
  <cp:keywords/>
  <dc:description/>
  <cp:revision>4</cp:revision>
  <cp:lastPrinted>2018-08-29T13:37:59Z</cp:lastPrinted>
  <dcterms:created xsi:type="dcterms:W3CDTF">2018-08-10T08:06:53Z</dcterms:created>
  <dcterms:modified xsi:type="dcterms:W3CDTF">2023-11-06T09:01:29Z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0x0101008B405B25450096448CE243C7F59527DD</vt:lpwstr>
  </property>
  <property fmtid="{D5CDD505-2E9C-101B-9397-08002B2CF9AE}" pid="3" name="MediaServiceImageTags">
    <vt:lpwstr/>
  </property>
</Properties>
</file>